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3" r:id="rId4"/>
    <p:sldId id="258" r:id="rId5"/>
    <p:sldId id="259" r:id="rId6"/>
    <p:sldId id="260" r:id="rId7"/>
    <p:sldId id="261" r:id="rId8"/>
    <p:sldId id="262" r:id="rId9"/>
  </p:sldIdLst>
  <p:sldSz cx="9144000" cy="6858000" type="screen4x3"/>
  <p:notesSz cx="6858000" cy="9144000"/>
  <p:defaultTextStyle>
    <a:defPPr>
      <a:defRPr lang="ms-MY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3165" autoAdjust="0"/>
  </p:normalViewPr>
  <p:slideViewPr>
    <p:cSldViewPr>
      <p:cViewPr varScale="1">
        <p:scale>
          <a:sx n="68" d="100"/>
          <a:sy n="68" d="100"/>
        </p:scale>
        <p:origin x="-121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ms-MY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ms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4DF46D-874C-499F-A3FA-83095922EB9B}" type="datetimeFigureOut">
              <a:rPr lang="ms-MY" smtClean="0"/>
              <a:t>08/04/2010</a:t>
            </a:fld>
            <a:endParaRPr lang="ms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s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6FB73A-BFBA-4968-A1B4-DD79D0835BCE}" type="slidenum">
              <a:rPr lang="ms-MY" smtClean="0"/>
              <a:t>‹#›</a:t>
            </a:fld>
            <a:endParaRPr lang="ms-MY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ms-MY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ms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4DF46D-874C-499F-A3FA-83095922EB9B}" type="datetimeFigureOut">
              <a:rPr lang="ms-MY" smtClean="0"/>
              <a:t>08/04/2010</a:t>
            </a:fld>
            <a:endParaRPr lang="ms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s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6FB73A-BFBA-4968-A1B4-DD79D0835BCE}" type="slidenum">
              <a:rPr lang="ms-MY" smtClean="0"/>
              <a:t>‹#›</a:t>
            </a:fld>
            <a:endParaRPr lang="ms-MY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ms-MY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ms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4DF46D-874C-499F-A3FA-83095922EB9B}" type="datetimeFigureOut">
              <a:rPr lang="ms-MY" smtClean="0"/>
              <a:t>08/04/2010</a:t>
            </a:fld>
            <a:endParaRPr lang="ms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s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6FB73A-BFBA-4968-A1B4-DD79D0835BCE}" type="slidenum">
              <a:rPr lang="ms-MY" smtClean="0"/>
              <a:t>‹#›</a:t>
            </a:fld>
            <a:endParaRPr lang="ms-MY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ms-MY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ms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4DF46D-874C-499F-A3FA-83095922EB9B}" type="datetimeFigureOut">
              <a:rPr lang="ms-MY" smtClean="0"/>
              <a:t>08/04/2010</a:t>
            </a:fld>
            <a:endParaRPr lang="ms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s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6FB73A-BFBA-4968-A1B4-DD79D0835BCE}" type="slidenum">
              <a:rPr lang="ms-MY" smtClean="0"/>
              <a:t>‹#›</a:t>
            </a:fld>
            <a:endParaRPr lang="ms-MY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ms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4DF46D-874C-499F-A3FA-83095922EB9B}" type="datetimeFigureOut">
              <a:rPr lang="ms-MY" smtClean="0"/>
              <a:t>08/04/2010</a:t>
            </a:fld>
            <a:endParaRPr lang="ms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s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6FB73A-BFBA-4968-A1B4-DD79D0835BCE}" type="slidenum">
              <a:rPr lang="ms-MY" smtClean="0"/>
              <a:t>‹#›</a:t>
            </a:fld>
            <a:endParaRPr lang="ms-MY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ms-MY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ms-MY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ms-MY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4DF46D-874C-499F-A3FA-83095922EB9B}" type="datetimeFigureOut">
              <a:rPr lang="ms-MY" smtClean="0"/>
              <a:t>08/04/2010</a:t>
            </a:fld>
            <a:endParaRPr lang="ms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s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6FB73A-BFBA-4968-A1B4-DD79D0835BCE}" type="slidenum">
              <a:rPr lang="ms-MY" smtClean="0"/>
              <a:t>‹#›</a:t>
            </a:fld>
            <a:endParaRPr lang="ms-MY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ms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ms-MY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ms-MY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4DF46D-874C-499F-A3FA-83095922EB9B}" type="datetimeFigureOut">
              <a:rPr lang="ms-MY" smtClean="0"/>
              <a:t>08/04/2010</a:t>
            </a:fld>
            <a:endParaRPr lang="ms-MY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s-MY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6FB73A-BFBA-4968-A1B4-DD79D0835BCE}" type="slidenum">
              <a:rPr lang="ms-MY" smtClean="0"/>
              <a:t>‹#›</a:t>
            </a:fld>
            <a:endParaRPr lang="ms-MY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ms-MY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4DF46D-874C-499F-A3FA-83095922EB9B}" type="datetimeFigureOut">
              <a:rPr lang="ms-MY" smtClean="0"/>
              <a:t>08/04/2010</a:t>
            </a:fld>
            <a:endParaRPr lang="ms-MY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s-MY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6FB73A-BFBA-4968-A1B4-DD79D0835BCE}" type="slidenum">
              <a:rPr lang="ms-MY" smtClean="0"/>
              <a:t>‹#›</a:t>
            </a:fld>
            <a:endParaRPr lang="ms-MY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4DF46D-874C-499F-A3FA-83095922EB9B}" type="datetimeFigureOut">
              <a:rPr lang="ms-MY" smtClean="0"/>
              <a:t>08/04/2010</a:t>
            </a:fld>
            <a:endParaRPr lang="ms-MY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s-MY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6FB73A-BFBA-4968-A1B4-DD79D0835BCE}" type="slidenum">
              <a:rPr lang="ms-MY" smtClean="0"/>
              <a:t>‹#›</a:t>
            </a:fld>
            <a:endParaRPr lang="ms-MY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ms-MY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ms-MY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4DF46D-874C-499F-A3FA-83095922EB9B}" type="datetimeFigureOut">
              <a:rPr lang="ms-MY" smtClean="0"/>
              <a:t>08/04/2010</a:t>
            </a:fld>
            <a:endParaRPr lang="ms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s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6FB73A-BFBA-4968-A1B4-DD79D0835BCE}" type="slidenum">
              <a:rPr lang="ms-MY" smtClean="0"/>
              <a:t>‹#›</a:t>
            </a:fld>
            <a:endParaRPr lang="ms-MY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ms-MY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ms-MY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4DF46D-874C-499F-A3FA-83095922EB9B}" type="datetimeFigureOut">
              <a:rPr lang="ms-MY" smtClean="0"/>
              <a:t>08/04/2010</a:t>
            </a:fld>
            <a:endParaRPr lang="ms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s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6FB73A-BFBA-4968-A1B4-DD79D0835BCE}" type="slidenum">
              <a:rPr lang="ms-MY" smtClean="0"/>
              <a:t>‹#›</a:t>
            </a:fld>
            <a:endParaRPr lang="ms-MY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ms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ms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4DF46D-874C-499F-A3FA-83095922EB9B}" type="datetimeFigureOut">
              <a:rPr lang="ms-MY" smtClean="0"/>
              <a:t>08/04/2010</a:t>
            </a:fld>
            <a:endParaRPr lang="ms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ms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6FB73A-BFBA-4968-A1B4-DD79D0835BCE}" type="slidenum">
              <a:rPr lang="ms-MY" smtClean="0"/>
              <a:t>‹#›</a:t>
            </a:fld>
            <a:endParaRPr lang="ms-MY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ms-MY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42853"/>
            <a:ext cx="7772400" cy="1857388"/>
          </a:xfrm>
        </p:spPr>
        <p:txBody>
          <a:bodyPr>
            <a:normAutofit/>
          </a:bodyPr>
          <a:lstStyle/>
          <a:p>
            <a:r>
              <a:rPr lang="en-US" sz="6000" dirty="0" smtClean="0"/>
              <a:t>KIMPALAN MIG</a:t>
            </a:r>
            <a:endParaRPr lang="ms-MY" sz="6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1928802"/>
            <a:ext cx="6400800" cy="4071966"/>
          </a:xfrm>
        </p:spPr>
        <p:txBody>
          <a:bodyPr>
            <a:normAutofit lnSpcReduction="10000"/>
          </a:bodyPr>
          <a:lstStyle/>
          <a:p>
            <a:r>
              <a:rPr lang="en-US" sz="2600" dirty="0" smtClean="0"/>
              <a:t>NAMA AHLI KUMPULAN 1</a:t>
            </a:r>
          </a:p>
          <a:p>
            <a:r>
              <a:rPr lang="en-US" sz="1800" dirty="0" smtClean="0"/>
              <a:t>MUHAMMAD YUSRI BIN OSMAN  11SKM09F1099</a:t>
            </a:r>
          </a:p>
          <a:p>
            <a:r>
              <a:rPr lang="en-US" sz="1800" dirty="0" smtClean="0"/>
              <a:t>MUHAMMAD FIRDAUS BIN ABDULLAH  11SKM09F1096</a:t>
            </a:r>
          </a:p>
          <a:p>
            <a:r>
              <a:rPr lang="en-US" sz="1800" dirty="0" smtClean="0"/>
              <a:t>MUHAMMAD SHAMIRUL BIN KAHARUDDIN  11SKM09F1079</a:t>
            </a:r>
          </a:p>
          <a:p>
            <a:r>
              <a:rPr lang="en-US" sz="1800" dirty="0" smtClean="0"/>
              <a:t>MUHAMMAD AFZAN BIN HAIRUL ANUAR  11SKM09F1094</a:t>
            </a:r>
          </a:p>
          <a:p>
            <a:r>
              <a:rPr lang="en-US" sz="1800" dirty="0" smtClean="0"/>
              <a:t>RAIFIUDDIN BIN RABI  11SKM09F1101</a:t>
            </a:r>
          </a:p>
          <a:p>
            <a:endParaRPr lang="en-US" sz="1800" dirty="0"/>
          </a:p>
          <a:p>
            <a:endParaRPr lang="en-US" sz="1800" dirty="0" smtClean="0"/>
          </a:p>
          <a:p>
            <a:r>
              <a:rPr lang="en-US" sz="4400" b="1" dirty="0" err="1" smtClean="0"/>
              <a:t>Emanz</a:t>
            </a:r>
            <a:r>
              <a:rPr lang="en-US" sz="4400" b="1" dirty="0" smtClean="0"/>
              <a:t> </a:t>
            </a:r>
            <a:r>
              <a:rPr lang="en-US" sz="4400" b="1" dirty="0"/>
              <a:t>Trading Work </a:t>
            </a:r>
            <a:r>
              <a:rPr lang="en-US" sz="4400" b="1" dirty="0" err="1"/>
              <a:t>Sdn.Bhd</a:t>
            </a:r>
            <a:endParaRPr lang="ms-MY" sz="4400" dirty="0"/>
          </a:p>
          <a:p>
            <a:endParaRPr lang="ms-MY" sz="1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PENGENALAN</a:t>
            </a:r>
            <a:r>
              <a:rPr lang="ms-MY" dirty="0"/>
              <a:t/>
            </a:r>
            <a:br>
              <a:rPr lang="ms-MY" dirty="0"/>
            </a:br>
            <a:endParaRPr lang="ms-MY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1800" b="1" dirty="0" smtClean="0"/>
              <a:t> </a:t>
            </a:r>
            <a:r>
              <a:rPr lang="en-US" sz="1800" b="1" dirty="0" err="1" smtClean="0"/>
              <a:t>Projek</a:t>
            </a:r>
            <a:r>
              <a:rPr lang="en-US" sz="1800" b="1" dirty="0" smtClean="0"/>
              <a:t> yang </a:t>
            </a:r>
            <a:r>
              <a:rPr lang="en-US" sz="1800" b="1" dirty="0" err="1" smtClean="0"/>
              <a:t>kami</a:t>
            </a:r>
            <a:r>
              <a:rPr lang="en-US" sz="1800" b="1" dirty="0" smtClean="0"/>
              <a:t> </a:t>
            </a:r>
            <a:r>
              <a:rPr lang="en-US" sz="1800" b="1" dirty="0" err="1" smtClean="0"/>
              <a:t>hasilkan</a:t>
            </a:r>
            <a:r>
              <a:rPr lang="en-US" sz="1800" b="1" dirty="0" smtClean="0"/>
              <a:t> </a:t>
            </a:r>
            <a:r>
              <a:rPr lang="en-US" sz="1800" b="1" dirty="0" err="1" smtClean="0"/>
              <a:t>ialah</a:t>
            </a:r>
            <a:r>
              <a:rPr lang="en-US" sz="1800" b="1" dirty="0" smtClean="0"/>
              <a:t> </a:t>
            </a:r>
            <a:r>
              <a:rPr lang="en-US" sz="1800" b="1" dirty="0" err="1" smtClean="0"/>
              <a:t>kimpalan</a:t>
            </a:r>
            <a:r>
              <a:rPr lang="en-US" sz="1800" b="1" dirty="0" smtClean="0"/>
              <a:t> MIG (</a:t>
            </a:r>
            <a:r>
              <a:rPr lang="en-US" sz="1800" b="1" dirty="0" err="1" smtClean="0"/>
              <a:t>Metel</a:t>
            </a:r>
            <a:r>
              <a:rPr lang="en-US" sz="1800" b="1" dirty="0" smtClean="0"/>
              <a:t> </a:t>
            </a:r>
            <a:r>
              <a:rPr lang="en-US" sz="1800" b="1" dirty="0" err="1" smtClean="0"/>
              <a:t>Innrrt</a:t>
            </a:r>
            <a:r>
              <a:rPr lang="en-US" sz="1800" b="1" dirty="0" smtClean="0"/>
              <a:t> Gas Welding) </a:t>
            </a:r>
            <a:r>
              <a:rPr lang="en-US" sz="1800" b="1" dirty="0" err="1" smtClean="0"/>
              <a:t>ataupun</a:t>
            </a:r>
            <a:r>
              <a:rPr lang="en-US" sz="1800" b="1" dirty="0" smtClean="0"/>
              <a:t> </a:t>
            </a:r>
            <a:r>
              <a:rPr lang="en-US" sz="1800" b="1" dirty="0" err="1" smtClean="0"/>
              <a:t>Kimpalan</a:t>
            </a:r>
            <a:r>
              <a:rPr lang="en-US" sz="1800" b="1" dirty="0" smtClean="0"/>
              <a:t> </a:t>
            </a:r>
            <a:r>
              <a:rPr lang="en-US" sz="1800" b="1" dirty="0" err="1" smtClean="0"/>
              <a:t>Logam</a:t>
            </a:r>
            <a:r>
              <a:rPr lang="en-US" sz="1800" b="1" dirty="0" smtClean="0"/>
              <a:t> Gas </a:t>
            </a:r>
            <a:r>
              <a:rPr lang="en-US" sz="1800" b="1" dirty="0" err="1" smtClean="0"/>
              <a:t>Lengai</a:t>
            </a:r>
            <a:r>
              <a:rPr lang="en-US" sz="1800" b="1" dirty="0" smtClean="0"/>
              <a:t>.</a:t>
            </a:r>
          </a:p>
          <a:p>
            <a:r>
              <a:rPr lang="en-US" sz="1800" b="1" dirty="0" err="1" smtClean="0"/>
              <a:t>Dalam</a:t>
            </a:r>
            <a:r>
              <a:rPr lang="en-US" sz="1800" b="1" dirty="0" smtClean="0"/>
              <a:t> </a:t>
            </a:r>
            <a:r>
              <a:rPr lang="en-US" sz="1800" b="1" dirty="0" err="1" smtClean="0"/>
              <a:t>projek</a:t>
            </a:r>
            <a:r>
              <a:rPr lang="en-US" sz="1800" b="1" dirty="0" smtClean="0"/>
              <a:t> </a:t>
            </a:r>
            <a:r>
              <a:rPr lang="en-US" sz="1800" b="1" dirty="0" err="1" smtClean="0"/>
              <a:t>ini,kami</a:t>
            </a:r>
            <a:r>
              <a:rPr lang="en-US" sz="1800" b="1" dirty="0" smtClean="0"/>
              <a:t> </a:t>
            </a:r>
            <a:r>
              <a:rPr lang="en-US" sz="1800" b="1" dirty="0" err="1" smtClean="0"/>
              <a:t>telah</a:t>
            </a:r>
            <a:r>
              <a:rPr lang="en-US" sz="1800" b="1" dirty="0" smtClean="0"/>
              <a:t> </a:t>
            </a:r>
            <a:r>
              <a:rPr lang="en-US" sz="1800" b="1" dirty="0" err="1" smtClean="0"/>
              <a:t>menghasilkan</a:t>
            </a:r>
            <a:r>
              <a:rPr lang="en-US" sz="1800" b="1" dirty="0" smtClean="0"/>
              <a:t> </a:t>
            </a:r>
            <a:r>
              <a:rPr lang="en-US" sz="1800" b="1" dirty="0" err="1" smtClean="0"/>
              <a:t>kerusi</a:t>
            </a:r>
            <a:r>
              <a:rPr lang="en-US" sz="1800" b="1" dirty="0" smtClean="0"/>
              <a:t> </a:t>
            </a:r>
            <a:r>
              <a:rPr lang="en-US" sz="1800" b="1" dirty="0" err="1" smtClean="0"/>
              <a:t>sebagai</a:t>
            </a:r>
            <a:r>
              <a:rPr lang="en-US" sz="1800" b="1" dirty="0" smtClean="0"/>
              <a:t> model yang </a:t>
            </a:r>
            <a:r>
              <a:rPr lang="en-US" sz="1800" b="1" dirty="0" err="1" smtClean="0"/>
              <a:t>menunjukkan</a:t>
            </a:r>
            <a:r>
              <a:rPr lang="en-US" sz="1800" b="1" dirty="0" smtClean="0"/>
              <a:t> </a:t>
            </a:r>
            <a:r>
              <a:rPr lang="en-US" sz="1800" b="1" dirty="0" err="1" smtClean="0"/>
              <a:t>kerusi</a:t>
            </a:r>
            <a:r>
              <a:rPr lang="en-US" sz="1800" b="1" dirty="0" smtClean="0"/>
              <a:t> </a:t>
            </a:r>
            <a:r>
              <a:rPr lang="en-US" sz="1800" b="1" dirty="0" err="1" smtClean="0"/>
              <a:t>ini</a:t>
            </a:r>
            <a:r>
              <a:rPr lang="en-US" sz="1800" b="1" dirty="0" smtClean="0"/>
              <a:t> </a:t>
            </a:r>
            <a:r>
              <a:rPr lang="en-US" sz="1800" b="1" dirty="0" err="1" smtClean="0"/>
              <a:t>hasil</a:t>
            </a:r>
            <a:r>
              <a:rPr lang="en-US" sz="1800" b="1" dirty="0" smtClean="0"/>
              <a:t> </a:t>
            </a:r>
            <a:r>
              <a:rPr lang="en-US" sz="1800" b="1" dirty="0" err="1" smtClean="0"/>
              <a:t>dari</a:t>
            </a:r>
            <a:r>
              <a:rPr lang="en-US" sz="1800" b="1" dirty="0" smtClean="0"/>
              <a:t> </a:t>
            </a:r>
            <a:r>
              <a:rPr lang="en-US" sz="1800" b="1" dirty="0" err="1" smtClean="0"/>
              <a:t>kimpalan</a:t>
            </a:r>
            <a:r>
              <a:rPr lang="en-US" sz="1800" b="1" dirty="0" smtClean="0"/>
              <a:t> MIG.</a:t>
            </a:r>
          </a:p>
          <a:p>
            <a:r>
              <a:rPr lang="en-US" sz="1800" b="1" dirty="0" err="1" smtClean="0"/>
              <a:t>Dalam</a:t>
            </a:r>
            <a:r>
              <a:rPr lang="en-US" sz="1800" b="1" dirty="0" smtClean="0"/>
              <a:t> </a:t>
            </a:r>
            <a:r>
              <a:rPr lang="en-US" sz="1800" b="1" dirty="0" err="1" smtClean="0"/>
              <a:t>projek</a:t>
            </a:r>
            <a:r>
              <a:rPr lang="en-US" sz="1800" b="1" dirty="0" smtClean="0"/>
              <a:t> </a:t>
            </a:r>
            <a:r>
              <a:rPr lang="en-US" sz="1800" b="1" dirty="0" err="1" smtClean="0"/>
              <a:t>untuk</a:t>
            </a:r>
            <a:r>
              <a:rPr lang="en-US" sz="1800" b="1" dirty="0" smtClean="0"/>
              <a:t> </a:t>
            </a:r>
            <a:r>
              <a:rPr lang="en-US" sz="1800" b="1" dirty="0" err="1" smtClean="0"/>
              <a:t>menghasilkan</a:t>
            </a:r>
            <a:r>
              <a:rPr lang="en-US" sz="1800" b="1" dirty="0" smtClean="0"/>
              <a:t> </a:t>
            </a:r>
            <a:r>
              <a:rPr lang="en-US" sz="1800" b="1" dirty="0" err="1" smtClean="0"/>
              <a:t>kerusi</a:t>
            </a:r>
            <a:r>
              <a:rPr lang="en-US" sz="1800" b="1" dirty="0" smtClean="0"/>
              <a:t> </a:t>
            </a:r>
            <a:r>
              <a:rPr lang="en-US" sz="1800" b="1" dirty="0" err="1" smtClean="0"/>
              <a:t>ini,kami</a:t>
            </a:r>
            <a:r>
              <a:rPr lang="en-US" sz="1800" b="1" dirty="0" smtClean="0"/>
              <a:t> </a:t>
            </a:r>
            <a:r>
              <a:rPr lang="en-US" sz="1800" b="1" dirty="0" err="1" smtClean="0"/>
              <a:t>menggunakan</a:t>
            </a:r>
            <a:r>
              <a:rPr lang="en-US" sz="1800" b="1" dirty="0" smtClean="0"/>
              <a:t> </a:t>
            </a:r>
            <a:r>
              <a:rPr lang="en-US" sz="1800" b="1" dirty="0" err="1" smtClean="0"/>
              <a:t>alatan</a:t>
            </a:r>
            <a:r>
              <a:rPr lang="en-US" sz="1800" b="1" dirty="0" smtClean="0"/>
              <a:t> lain </a:t>
            </a:r>
            <a:r>
              <a:rPr lang="en-US" sz="1800" b="1" dirty="0" err="1" smtClean="0"/>
              <a:t>seperti</a:t>
            </a:r>
            <a:r>
              <a:rPr lang="en-US" sz="1800" b="1" dirty="0" smtClean="0"/>
              <a:t> </a:t>
            </a:r>
            <a:r>
              <a:rPr lang="en-US" sz="1800" b="1" dirty="0" err="1" smtClean="0"/>
              <a:t>alatan</a:t>
            </a:r>
            <a:r>
              <a:rPr lang="en-US" sz="1800" b="1" dirty="0" smtClean="0"/>
              <a:t> </a:t>
            </a:r>
            <a:r>
              <a:rPr lang="en-US" sz="1800" b="1" dirty="0" err="1" smtClean="0"/>
              <a:t>pembengkok</a:t>
            </a:r>
            <a:r>
              <a:rPr lang="en-US" sz="1800" b="1" dirty="0" smtClean="0"/>
              <a:t> </a:t>
            </a:r>
            <a:r>
              <a:rPr lang="en-US" sz="1800" b="1" dirty="0" err="1" smtClean="0"/>
              <a:t>besi,alat</a:t>
            </a:r>
            <a:r>
              <a:rPr lang="en-US" sz="1800" b="1" dirty="0" smtClean="0"/>
              <a:t> </a:t>
            </a:r>
            <a:r>
              <a:rPr lang="en-US" sz="1800" b="1" dirty="0" err="1" smtClean="0"/>
              <a:t>pemotong</a:t>
            </a:r>
            <a:r>
              <a:rPr lang="en-US" sz="1800" b="1" dirty="0" smtClean="0"/>
              <a:t> </a:t>
            </a:r>
            <a:r>
              <a:rPr lang="en-US" sz="1800" b="1" dirty="0" err="1" smtClean="0"/>
              <a:t>besi,grender,pita</a:t>
            </a:r>
            <a:r>
              <a:rPr lang="en-US" sz="1800" b="1" dirty="0" smtClean="0"/>
              <a:t> </a:t>
            </a:r>
            <a:r>
              <a:rPr lang="en-US" sz="1800" b="1" dirty="0" err="1" smtClean="0"/>
              <a:t>pengukur</a:t>
            </a:r>
            <a:r>
              <a:rPr lang="en-US" sz="1800" b="1" dirty="0" smtClean="0"/>
              <a:t> </a:t>
            </a:r>
            <a:r>
              <a:rPr lang="en-US" sz="1800" b="1" dirty="0" err="1" smtClean="0"/>
              <a:t>serta</a:t>
            </a:r>
            <a:r>
              <a:rPr lang="en-US" sz="1800" b="1" dirty="0" smtClean="0"/>
              <a:t> </a:t>
            </a:r>
            <a:r>
              <a:rPr lang="en-US" sz="1800" b="1" dirty="0" err="1" smtClean="0"/>
              <a:t>mesin</a:t>
            </a:r>
            <a:r>
              <a:rPr lang="en-US" sz="1800" b="1" dirty="0" smtClean="0"/>
              <a:t> </a:t>
            </a:r>
            <a:r>
              <a:rPr lang="en-US" sz="1800" b="1" dirty="0" err="1" smtClean="0"/>
              <a:t>kimpalan</a:t>
            </a:r>
            <a:r>
              <a:rPr lang="en-US" sz="1800" b="1" dirty="0" smtClean="0"/>
              <a:t> MIG.</a:t>
            </a:r>
          </a:p>
          <a:p>
            <a:r>
              <a:rPr lang="en-US" sz="1800" b="1" dirty="0" err="1" smtClean="0"/>
              <a:t>mencari</a:t>
            </a:r>
            <a:r>
              <a:rPr lang="en-US" sz="1800" b="1" dirty="0" smtClean="0"/>
              <a:t> </a:t>
            </a:r>
            <a:r>
              <a:rPr lang="en-US" sz="1800" b="1" dirty="0" err="1" smtClean="0"/>
              <a:t>besi</a:t>
            </a:r>
            <a:r>
              <a:rPr lang="en-US" sz="1800" b="1" dirty="0" smtClean="0"/>
              <a:t> yang </a:t>
            </a:r>
            <a:r>
              <a:rPr lang="en-US" sz="1800" b="1" dirty="0" err="1" smtClean="0"/>
              <a:t>terpakai</a:t>
            </a:r>
            <a:r>
              <a:rPr lang="en-US" sz="1800" b="1" dirty="0" smtClean="0"/>
              <a:t> </a:t>
            </a:r>
            <a:r>
              <a:rPr lang="en-US" sz="1800" b="1" dirty="0" err="1" smtClean="0"/>
              <a:t>dan</a:t>
            </a:r>
            <a:r>
              <a:rPr lang="en-US" sz="1800" b="1" dirty="0" smtClean="0"/>
              <a:t> </a:t>
            </a:r>
            <a:r>
              <a:rPr lang="en-US" sz="1800" b="1" dirty="0" err="1" smtClean="0"/>
              <a:t>mengukur</a:t>
            </a:r>
            <a:r>
              <a:rPr lang="en-US" sz="1800" b="1" dirty="0" smtClean="0"/>
              <a:t> </a:t>
            </a:r>
            <a:r>
              <a:rPr lang="en-US" sz="1800" b="1" dirty="0" err="1" smtClean="0"/>
              <a:t>mengikut</a:t>
            </a:r>
            <a:r>
              <a:rPr lang="en-US" sz="1800" b="1" dirty="0" smtClean="0"/>
              <a:t> </a:t>
            </a:r>
            <a:r>
              <a:rPr lang="en-US" sz="1800" b="1" dirty="0" err="1" smtClean="0"/>
              <a:t>ukuran</a:t>
            </a:r>
            <a:r>
              <a:rPr lang="en-US" sz="1800" b="1" dirty="0" smtClean="0"/>
              <a:t> yang </a:t>
            </a:r>
            <a:r>
              <a:rPr lang="en-US" sz="1800" b="1" dirty="0" err="1" smtClean="0"/>
              <a:t>diinginkan</a:t>
            </a:r>
            <a:r>
              <a:rPr lang="en-US" sz="1800" b="1" dirty="0" smtClean="0"/>
              <a:t> </a:t>
            </a:r>
            <a:r>
              <a:rPr lang="en-US" sz="1800" b="1" dirty="0" err="1" smtClean="0"/>
              <a:t>serta</a:t>
            </a:r>
            <a:r>
              <a:rPr lang="en-US" sz="1800" b="1" dirty="0" smtClean="0"/>
              <a:t> </a:t>
            </a:r>
            <a:r>
              <a:rPr lang="en-US" sz="1800" b="1" dirty="0" err="1" smtClean="0"/>
              <a:t>bersihkannya</a:t>
            </a:r>
            <a:r>
              <a:rPr lang="en-US" sz="1800" b="1" dirty="0" smtClean="0"/>
              <a:t>.</a:t>
            </a:r>
          </a:p>
          <a:p>
            <a:r>
              <a:rPr lang="en-US" sz="1800" b="1" dirty="0" err="1" smtClean="0"/>
              <a:t>meratakan</a:t>
            </a:r>
            <a:r>
              <a:rPr lang="en-US" sz="1800" b="1" dirty="0" smtClean="0"/>
              <a:t> </a:t>
            </a:r>
            <a:r>
              <a:rPr lang="en-US" sz="1800" b="1" dirty="0" err="1" smtClean="0"/>
              <a:t>tempat</a:t>
            </a:r>
            <a:r>
              <a:rPr lang="en-US" sz="1800" b="1" dirty="0" smtClean="0"/>
              <a:t> yang </a:t>
            </a:r>
            <a:r>
              <a:rPr lang="en-US" sz="1800" b="1" dirty="0" err="1" smtClean="0"/>
              <a:t>telah</a:t>
            </a:r>
            <a:r>
              <a:rPr lang="en-US" sz="1800" b="1" dirty="0" smtClean="0"/>
              <a:t> </a:t>
            </a:r>
            <a:r>
              <a:rPr lang="en-US" sz="1800" b="1" dirty="0" err="1" smtClean="0"/>
              <a:t>dipotong</a:t>
            </a:r>
            <a:r>
              <a:rPr lang="en-US" sz="1800" b="1" dirty="0" smtClean="0"/>
              <a:t> </a:t>
            </a:r>
            <a:r>
              <a:rPr lang="en-US" sz="1800" b="1" dirty="0" err="1" smtClean="0"/>
              <a:t>tadi</a:t>
            </a:r>
            <a:r>
              <a:rPr lang="en-US" sz="1800" b="1" dirty="0" smtClean="0"/>
              <a:t> </a:t>
            </a:r>
            <a:r>
              <a:rPr lang="en-US" sz="1800" b="1" dirty="0" err="1" smtClean="0"/>
              <a:t>untuk</a:t>
            </a:r>
            <a:r>
              <a:rPr lang="en-US" sz="1800" b="1" dirty="0" smtClean="0"/>
              <a:t> </a:t>
            </a:r>
            <a:r>
              <a:rPr lang="en-US" sz="1800" b="1" dirty="0" err="1" smtClean="0"/>
              <a:t>menampakkan</a:t>
            </a:r>
            <a:r>
              <a:rPr lang="en-US" sz="1800" b="1" dirty="0" smtClean="0"/>
              <a:t> </a:t>
            </a:r>
            <a:r>
              <a:rPr lang="en-US" sz="1800" b="1" dirty="0" err="1" smtClean="0"/>
              <a:t>lebih</a:t>
            </a:r>
            <a:r>
              <a:rPr lang="en-US" sz="1800" b="1" dirty="0" smtClean="0"/>
              <a:t> </a:t>
            </a:r>
            <a:r>
              <a:rPr lang="en-US" sz="1800" b="1" dirty="0" err="1" smtClean="0"/>
              <a:t>kemas</a:t>
            </a:r>
            <a:r>
              <a:rPr lang="en-US" sz="1800" b="1" dirty="0" smtClean="0"/>
              <a:t>.</a:t>
            </a:r>
          </a:p>
          <a:p>
            <a:r>
              <a:rPr lang="en-US" sz="1800" b="1" dirty="0" err="1" smtClean="0"/>
              <a:t>membengkokkan</a:t>
            </a:r>
            <a:r>
              <a:rPr lang="en-US" sz="1800" b="1" dirty="0" smtClean="0"/>
              <a:t> </a:t>
            </a:r>
            <a:r>
              <a:rPr lang="en-US" sz="1800" b="1" dirty="0" err="1" smtClean="0"/>
              <a:t>besi</a:t>
            </a:r>
            <a:r>
              <a:rPr lang="en-US" sz="1800" b="1" dirty="0" smtClean="0"/>
              <a:t> </a:t>
            </a:r>
            <a:r>
              <a:rPr lang="en-US" sz="1800" b="1" dirty="0" err="1" smtClean="0"/>
              <a:t>mengguanakan</a:t>
            </a:r>
            <a:r>
              <a:rPr lang="en-US" sz="1800" b="1" dirty="0" smtClean="0"/>
              <a:t>  </a:t>
            </a:r>
            <a:r>
              <a:rPr lang="en-US" sz="1800" b="1" dirty="0" err="1" smtClean="0"/>
              <a:t>alat</a:t>
            </a:r>
            <a:r>
              <a:rPr lang="en-US" sz="1800" b="1" dirty="0" smtClean="0"/>
              <a:t> </a:t>
            </a:r>
            <a:r>
              <a:rPr lang="en-US" sz="1800" b="1" dirty="0" err="1" smtClean="0"/>
              <a:t>pembengkok</a:t>
            </a:r>
            <a:r>
              <a:rPr lang="en-US" sz="1800" b="1" dirty="0" smtClean="0"/>
              <a:t> </a:t>
            </a:r>
            <a:r>
              <a:rPr lang="en-US" sz="1800" b="1" dirty="0" err="1" smtClean="0"/>
              <a:t>besi</a:t>
            </a:r>
            <a:r>
              <a:rPr lang="en-US" sz="1800" b="1" dirty="0" smtClean="0"/>
              <a:t> </a:t>
            </a:r>
            <a:r>
              <a:rPr lang="en-US" sz="1800" b="1" dirty="0" err="1" smtClean="0"/>
              <a:t>untuk</a:t>
            </a:r>
            <a:r>
              <a:rPr lang="en-US" sz="1800" b="1" dirty="0" smtClean="0"/>
              <a:t> </a:t>
            </a:r>
            <a:r>
              <a:rPr lang="en-US" sz="1800" b="1" dirty="0" err="1" smtClean="0"/>
              <a:t>membuat</a:t>
            </a:r>
            <a:r>
              <a:rPr lang="en-US" sz="1800" b="1" dirty="0" smtClean="0"/>
              <a:t> </a:t>
            </a:r>
            <a:r>
              <a:rPr lang="en-US" sz="1800" b="1" dirty="0" err="1" smtClean="0"/>
              <a:t>alat</a:t>
            </a:r>
            <a:r>
              <a:rPr lang="en-US" sz="1800" b="1" dirty="0" smtClean="0"/>
              <a:t> </a:t>
            </a:r>
            <a:r>
              <a:rPr lang="en-US" sz="1800" b="1" dirty="0" err="1" smtClean="0"/>
              <a:t>meletak</a:t>
            </a:r>
            <a:r>
              <a:rPr lang="en-US" sz="1800" b="1" dirty="0" smtClean="0"/>
              <a:t> </a:t>
            </a:r>
            <a:r>
              <a:rPr lang="en-US" sz="1800" b="1" dirty="0" err="1" smtClean="0"/>
              <a:t>tangan</a:t>
            </a:r>
            <a:r>
              <a:rPr lang="en-US" sz="1800" b="1" dirty="0" smtClean="0"/>
              <a:t>.</a:t>
            </a:r>
          </a:p>
          <a:p>
            <a:r>
              <a:rPr lang="en-US" sz="1800" b="1" dirty="0" err="1"/>
              <a:t>mengguanakkan</a:t>
            </a:r>
            <a:r>
              <a:rPr lang="en-US" sz="1800" b="1" dirty="0"/>
              <a:t> </a:t>
            </a:r>
            <a:r>
              <a:rPr lang="en-US" sz="1800" b="1" dirty="0" err="1"/>
              <a:t>mesin</a:t>
            </a:r>
            <a:r>
              <a:rPr lang="en-US" sz="1800" b="1" dirty="0"/>
              <a:t> </a:t>
            </a:r>
            <a:r>
              <a:rPr lang="en-US" sz="1800" b="1" dirty="0" err="1"/>
              <a:t>kimpalan</a:t>
            </a:r>
            <a:r>
              <a:rPr lang="en-US" sz="1800" b="1" dirty="0"/>
              <a:t> MIG </a:t>
            </a:r>
            <a:r>
              <a:rPr lang="en-US" sz="1800" b="1" dirty="0" err="1"/>
              <a:t>mengimpal</a:t>
            </a:r>
            <a:r>
              <a:rPr lang="en-US" sz="1800" b="1" dirty="0"/>
              <a:t> </a:t>
            </a:r>
            <a:r>
              <a:rPr lang="en-US" sz="1800" b="1" dirty="0" err="1"/>
              <a:t>sudut-sudut</a:t>
            </a:r>
            <a:r>
              <a:rPr lang="en-US" sz="1800" b="1" dirty="0"/>
              <a:t> </a:t>
            </a:r>
            <a:r>
              <a:rPr lang="en-US" sz="1800" b="1" dirty="0" err="1"/>
              <a:t>untuk</a:t>
            </a:r>
            <a:r>
              <a:rPr lang="en-US" sz="1800" b="1" dirty="0"/>
              <a:t> </a:t>
            </a:r>
            <a:r>
              <a:rPr lang="en-US" sz="1800" b="1" dirty="0" err="1" smtClean="0"/>
              <a:t>membuat</a:t>
            </a:r>
            <a:r>
              <a:rPr lang="en-US" sz="1800" b="1" dirty="0" smtClean="0"/>
              <a:t>.</a:t>
            </a:r>
          </a:p>
          <a:p>
            <a:r>
              <a:rPr lang="en-US" sz="1800" b="1" dirty="0" smtClean="0"/>
              <a:t> </a:t>
            </a:r>
            <a:r>
              <a:rPr lang="en-US" sz="1800" b="1" dirty="0" err="1"/>
              <a:t>Projek</a:t>
            </a:r>
            <a:r>
              <a:rPr lang="en-US" sz="1800" b="1" dirty="0"/>
              <a:t> </a:t>
            </a:r>
            <a:r>
              <a:rPr lang="en-US" sz="1800" b="1" dirty="0" err="1"/>
              <a:t>mengimpal</a:t>
            </a:r>
            <a:r>
              <a:rPr lang="en-US" sz="1800" b="1" dirty="0"/>
              <a:t> </a:t>
            </a:r>
            <a:r>
              <a:rPr lang="en-US" sz="1800" b="1" dirty="0" err="1"/>
              <a:t>ini</a:t>
            </a:r>
            <a:r>
              <a:rPr lang="en-US" sz="1800" b="1" dirty="0"/>
              <a:t> </a:t>
            </a:r>
            <a:r>
              <a:rPr lang="en-US" sz="1800" b="1" dirty="0" err="1"/>
              <a:t>dilakukan</a:t>
            </a:r>
            <a:r>
              <a:rPr lang="en-US" sz="1800" b="1" dirty="0"/>
              <a:t> </a:t>
            </a:r>
            <a:r>
              <a:rPr lang="en-US" sz="1800" b="1" dirty="0" err="1"/>
              <a:t>sehingga</a:t>
            </a:r>
            <a:r>
              <a:rPr lang="en-US" sz="1800" b="1" dirty="0"/>
              <a:t> </a:t>
            </a:r>
            <a:r>
              <a:rPr lang="en-US" sz="1800" b="1" dirty="0" err="1"/>
              <a:t>selesai</a:t>
            </a:r>
            <a:r>
              <a:rPr lang="en-US" sz="1800" b="1" dirty="0"/>
              <a:t>. </a:t>
            </a:r>
            <a:r>
              <a:rPr lang="en-US" sz="1800" b="1" dirty="0" err="1" smtClean="0"/>
              <a:t>penyambungan</a:t>
            </a:r>
            <a:r>
              <a:rPr lang="en-US" sz="1800" b="1" dirty="0"/>
              <a:t>.</a:t>
            </a:r>
            <a:endParaRPr lang="en-US" sz="1800" b="1" dirty="0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ms-MY" dirty="0"/>
          </a:p>
        </p:txBody>
      </p:sp>
      <p:pic>
        <p:nvPicPr>
          <p:cNvPr id="2050" name="Picture 2" descr="DSC00469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85918" y="1785926"/>
            <a:ext cx="4929222" cy="48577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PENGENALAN SYARIKAT</a:t>
            </a:r>
            <a:endParaRPr lang="ms-MY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1800" b="1" dirty="0"/>
              <a:t>NAMA                   :</a:t>
            </a:r>
            <a:r>
              <a:rPr lang="en-US" sz="1800" b="1" dirty="0" err="1"/>
              <a:t>Encik</a:t>
            </a:r>
            <a:r>
              <a:rPr lang="en-US" sz="1800" b="1" dirty="0"/>
              <a:t> Muhammad </a:t>
            </a:r>
            <a:r>
              <a:rPr lang="en-US" sz="1800" b="1" dirty="0" err="1"/>
              <a:t>Rafeil</a:t>
            </a:r>
            <a:r>
              <a:rPr lang="en-US" sz="1800" b="1" dirty="0"/>
              <a:t> Bin </a:t>
            </a:r>
            <a:r>
              <a:rPr lang="en-US" sz="1800" b="1" dirty="0" err="1"/>
              <a:t>Jemat</a:t>
            </a:r>
            <a:endParaRPr lang="ms-MY" sz="1800" dirty="0"/>
          </a:p>
          <a:p>
            <a:r>
              <a:rPr lang="en-US" sz="1800" b="1" dirty="0"/>
              <a:t>NAMA </a:t>
            </a:r>
            <a:r>
              <a:rPr lang="en-US" sz="1800" b="1" dirty="0" err="1"/>
              <a:t>SYARIKAT:Emanz</a:t>
            </a:r>
            <a:r>
              <a:rPr lang="en-US" sz="1800" b="1" dirty="0"/>
              <a:t> Trading Work </a:t>
            </a:r>
            <a:r>
              <a:rPr lang="en-US" sz="1800" b="1" dirty="0" err="1"/>
              <a:t>Sdn.Bhd</a:t>
            </a:r>
            <a:endParaRPr lang="ms-MY" sz="1800" dirty="0"/>
          </a:p>
          <a:p>
            <a:r>
              <a:rPr lang="en-US" sz="1800" b="1" dirty="0"/>
              <a:t>LOKASI                 :</a:t>
            </a:r>
            <a:r>
              <a:rPr lang="en-US" sz="1800" b="1" dirty="0" err="1"/>
              <a:t>Perkampungan</a:t>
            </a:r>
            <a:r>
              <a:rPr lang="en-US" sz="1800" b="1" dirty="0"/>
              <a:t> </a:t>
            </a:r>
            <a:r>
              <a:rPr lang="en-US" sz="1800" b="1" dirty="0" err="1"/>
              <a:t>di</a:t>
            </a:r>
            <a:r>
              <a:rPr lang="en-US" sz="1800" b="1" dirty="0"/>
              <a:t> </a:t>
            </a:r>
            <a:r>
              <a:rPr lang="en-US" sz="1800" b="1" dirty="0" err="1"/>
              <a:t>Pekan</a:t>
            </a:r>
            <a:r>
              <a:rPr lang="en-US" sz="1800" b="1" dirty="0"/>
              <a:t> </a:t>
            </a:r>
            <a:r>
              <a:rPr lang="en-US" sz="1800" b="1" dirty="0" err="1"/>
              <a:t>Kandang</a:t>
            </a:r>
            <a:endParaRPr lang="ms-MY" sz="1800" dirty="0"/>
          </a:p>
          <a:p>
            <a:r>
              <a:rPr lang="en-US" sz="1800" b="1" dirty="0"/>
              <a:t>TARIKH                 :20/02/2010</a:t>
            </a:r>
            <a:endParaRPr lang="ms-MY" sz="1800" dirty="0"/>
          </a:p>
          <a:p>
            <a:pPr>
              <a:buNone/>
            </a:pPr>
            <a:r>
              <a:rPr lang="en-US" sz="1800" b="1" dirty="0"/>
              <a:t> </a:t>
            </a:r>
            <a:endParaRPr lang="ms-MY" sz="1800" dirty="0"/>
          </a:p>
          <a:p>
            <a:r>
              <a:rPr lang="en-US" sz="1800" b="1" dirty="0" smtClean="0"/>
              <a:t> </a:t>
            </a:r>
            <a:r>
              <a:rPr lang="en-US" sz="1800" b="1" dirty="0" err="1"/>
              <a:t>Bengkel</a:t>
            </a:r>
            <a:r>
              <a:rPr lang="en-US" sz="1800" b="1" dirty="0"/>
              <a:t> </a:t>
            </a:r>
            <a:r>
              <a:rPr lang="en-US" sz="1800" b="1" dirty="0" err="1"/>
              <a:t>ini</a:t>
            </a:r>
            <a:r>
              <a:rPr lang="en-US" sz="1800" b="1" dirty="0"/>
              <a:t> </a:t>
            </a:r>
            <a:r>
              <a:rPr lang="en-US" sz="1800" b="1" dirty="0" err="1"/>
              <a:t>telah</a:t>
            </a:r>
            <a:r>
              <a:rPr lang="en-US" sz="1800" b="1" dirty="0"/>
              <a:t> </a:t>
            </a:r>
            <a:r>
              <a:rPr lang="en-US" sz="1800" b="1" dirty="0" err="1"/>
              <a:t>beroperasi</a:t>
            </a:r>
            <a:r>
              <a:rPr lang="en-US" sz="1800" b="1" dirty="0"/>
              <a:t> </a:t>
            </a:r>
            <a:r>
              <a:rPr lang="en-US" sz="1800" b="1" dirty="0" err="1"/>
              <a:t>selama</a:t>
            </a:r>
            <a:r>
              <a:rPr lang="en-US" sz="1800" b="1" dirty="0"/>
              <a:t> 7 </a:t>
            </a:r>
            <a:r>
              <a:rPr lang="en-US" sz="1800" b="1" dirty="0" err="1"/>
              <a:t>tahun</a:t>
            </a:r>
            <a:r>
              <a:rPr lang="en-US" sz="1800" b="1" dirty="0"/>
              <a:t> </a:t>
            </a:r>
            <a:r>
              <a:rPr lang="en-US" sz="1800" b="1" dirty="0" err="1"/>
              <a:t>dan</a:t>
            </a:r>
            <a:r>
              <a:rPr lang="en-US" sz="1800" b="1" dirty="0"/>
              <a:t> </a:t>
            </a:r>
            <a:r>
              <a:rPr lang="en-US" sz="1800" b="1" dirty="0" err="1"/>
              <a:t>mempunyai</a:t>
            </a:r>
            <a:r>
              <a:rPr lang="en-US" sz="1800" b="1" dirty="0"/>
              <a:t> </a:t>
            </a:r>
            <a:r>
              <a:rPr lang="en-US" sz="1800" b="1" dirty="0" err="1"/>
              <a:t>pekerja</a:t>
            </a:r>
            <a:r>
              <a:rPr lang="en-US" sz="1800" b="1" dirty="0"/>
              <a:t> </a:t>
            </a:r>
            <a:r>
              <a:rPr lang="en-US" sz="1800" b="1" dirty="0" smtClean="0"/>
              <a:t> </a:t>
            </a:r>
            <a:r>
              <a:rPr lang="en-US" sz="1800" b="1" dirty="0" err="1" smtClean="0"/>
              <a:t>seramai</a:t>
            </a:r>
            <a:r>
              <a:rPr lang="en-US" sz="1800" b="1" dirty="0" smtClean="0"/>
              <a:t>   3 </a:t>
            </a:r>
            <a:r>
              <a:rPr lang="en-US" sz="1800" b="1" dirty="0" err="1" smtClean="0"/>
              <a:t>orang</a:t>
            </a:r>
            <a:r>
              <a:rPr lang="en-US" sz="1800" b="1" dirty="0" smtClean="0"/>
              <a:t>.</a:t>
            </a:r>
          </a:p>
          <a:p>
            <a:r>
              <a:rPr lang="en-US" sz="1800" b="1" dirty="0" err="1" smtClean="0"/>
              <a:t>Bengkel</a:t>
            </a:r>
            <a:r>
              <a:rPr lang="en-US" sz="1800" b="1" dirty="0" smtClean="0"/>
              <a:t> </a:t>
            </a:r>
            <a:r>
              <a:rPr lang="en-US" sz="1800" b="1" dirty="0" err="1"/>
              <a:t>ini</a:t>
            </a:r>
            <a:r>
              <a:rPr lang="en-US" sz="1800" b="1" dirty="0"/>
              <a:t> </a:t>
            </a:r>
            <a:r>
              <a:rPr lang="en-US" sz="1800" b="1" dirty="0" err="1"/>
              <a:t>bertempat</a:t>
            </a:r>
            <a:r>
              <a:rPr lang="en-US" sz="1800" b="1" dirty="0"/>
              <a:t> </a:t>
            </a:r>
            <a:r>
              <a:rPr lang="en-US" sz="1800" b="1" dirty="0" err="1"/>
              <a:t>di</a:t>
            </a:r>
            <a:r>
              <a:rPr lang="en-US" sz="1800" b="1" dirty="0"/>
              <a:t> </a:t>
            </a:r>
            <a:r>
              <a:rPr lang="en-US" sz="1800" b="1" dirty="0" err="1"/>
              <a:t>perkampungan</a:t>
            </a:r>
            <a:r>
              <a:rPr lang="en-US" sz="1800" b="1" dirty="0"/>
              <a:t> </a:t>
            </a:r>
            <a:r>
              <a:rPr lang="en-US" sz="1800" b="1" dirty="0" err="1"/>
              <a:t>Kandang,Melaka</a:t>
            </a:r>
            <a:r>
              <a:rPr lang="en-US" sz="1800" b="1" dirty="0" smtClean="0"/>
              <a:t>.</a:t>
            </a:r>
          </a:p>
          <a:p>
            <a:r>
              <a:rPr lang="en-US" sz="1800" b="1" dirty="0" err="1" smtClean="0"/>
              <a:t>Bengkil</a:t>
            </a:r>
            <a:r>
              <a:rPr lang="en-US" sz="1800" b="1" dirty="0" smtClean="0"/>
              <a:t> </a:t>
            </a:r>
            <a:r>
              <a:rPr lang="en-US" sz="1800" b="1" dirty="0" err="1"/>
              <a:t>ini</a:t>
            </a:r>
            <a:r>
              <a:rPr lang="en-US" sz="1800" b="1" dirty="0"/>
              <a:t> </a:t>
            </a:r>
            <a:r>
              <a:rPr lang="en-US" sz="1800" b="1" dirty="0" err="1"/>
              <a:t>telah</a:t>
            </a:r>
            <a:r>
              <a:rPr lang="en-US" sz="1800" b="1" dirty="0"/>
              <a:t> </a:t>
            </a:r>
            <a:r>
              <a:rPr lang="en-US" sz="1800" b="1" dirty="0" err="1"/>
              <a:t>diberi</a:t>
            </a:r>
            <a:r>
              <a:rPr lang="en-US" sz="1800" b="1" dirty="0"/>
              <a:t> </a:t>
            </a:r>
            <a:r>
              <a:rPr lang="en-US" sz="1800" b="1" dirty="0" err="1"/>
              <a:t>nama</a:t>
            </a:r>
            <a:r>
              <a:rPr lang="en-US" sz="1800" b="1" dirty="0"/>
              <a:t> </a:t>
            </a:r>
            <a:r>
              <a:rPr lang="en-US" sz="1800" b="1" dirty="0" err="1"/>
              <a:t>Emanz</a:t>
            </a:r>
            <a:r>
              <a:rPr lang="en-US" sz="1800" b="1" dirty="0"/>
              <a:t> Trading Work </a:t>
            </a:r>
            <a:r>
              <a:rPr lang="en-US" sz="1800" b="1" dirty="0" err="1"/>
              <a:t>Sdn.Bhd</a:t>
            </a:r>
            <a:r>
              <a:rPr lang="en-US" sz="1800" b="1" dirty="0"/>
              <a:t>. </a:t>
            </a:r>
            <a:r>
              <a:rPr lang="en-US" sz="1800" b="1" dirty="0" err="1"/>
              <a:t>dan</a:t>
            </a:r>
            <a:r>
              <a:rPr lang="en-US" sz="1800" b="1" dirty="0"/>
              <a:t> </a:t>
            </a:r>
            <a:r>
              <a:rPr lang="en-US" sz="1800" b="1" dirty="0" err="1"/>
              <a:t>bengkil</a:t>
            </a:r>
            <a:r>
              <a:rPr lang="en-US" sz="1800" b="1" dirty="0"/>
              <a:t> </a:t>
            </a:r>
            <a:r>
              <a:rPr lang="en-US" sz="1800" b="1" dirty="0" err="1"/>
              <a:t>ini</a:t>
            </a:r>
            <a:r>
              <a:rPr lang="en-US" sz="1800" b="1" dirty="0"/>
              <a:t> </a:t>
            </a:r>
            <a:r>
              <a:rPr lang="en-US" sz="1800" b="1" dirty="0" err="1"/>
              <a:t>juga</a:t>
            </a:r>
            <a:r>
              <a:rPr lang="en-US" sz="1800" b="1" dirty="0"/>
              <a:t> </a:t>
            </a:r>
            <a:r>
              <a:rPr lang="en-US" sz="1800" b="1" dirty="0" err="1"/>
              <a:t>mempunyai</a:t>
            </a:r>
            <a:r>
              <a:rPr lang="en-US" sz="1800" b="1" dirty="0"/>
              <a:t> </a:t>
            </a:r>
            <a:r>
              <a:rPr lang="en-US" sz="1800" b="1" dirty="0" err="1"/>
              <a:t>kelulusan</a:t>
            </a:r>
            <a:r>
              <a:rPr lang="en-US" sz="1800" b="1" dirty="0"/>
              <a:t> </a:t>
            </a:r>
            <a:r>
              <a:rPr lang="en-US" sz="1800" b="1" dirty="0" err="1"/>
              <a:t>kimpalan</a:t>
            </a:r>
            <a:r>
              <a:rPr lang="en-US" sz="1800" b="1" dirty="0"/>
              <a:t> </a:t>
            </a:r>
            <a:r>
              <a:rPr lang="en-US" sz="1800" b="1" dirty="0" err="1"/>
              <a:t>MIG.Encik</a:t>
            </a:r>
            <a:r>
              <a:rPr lang="en-US" sz="1800" b="1" dirty="0"/>
              <a:t> </a:t>
            </a:r>
            <a:r>
              <a:rPr lang="en-US" sz="1800" b="1" dirty="0" err="1"/>
              <a:t>Eman</a:t>
            </a:r>
            <a:r>
              <a:rPr lang="en-US" sz="1800" b="1" dirty="0"/>
              <a:t> Bin </a:t>
            </a:r>
            <a:r>
              <a:rPr lang="en-US" sz="1800" b="1" dirty="0" err="1"/>
              <a:t>Hattan</a:t>
            </a:r>
            <a:r>
              <a:rPr lang="en-US" sz="1800" b="1" dirty="0"/>
              <a:t> </a:t>
            </a:r>
            <a:r>
              <a:rPr lang="en-US" sz="1800" b="1" dirty="0" err="1"/>
              <a:t>adalah</a:t>
            </a:r>
            <a:r>
              <a:rPr lang="en-US" sz="1800" b="1" dirty="0"/>
              <a:t> </a:t>
            </a:r>
            <a:r>
              <a:rPr lang="en-US" sz="1800" b="1" dirty="0" err="1"/>
              <a:t>adalah</a:t>
            </a:r>
            <a:r>
              <a:rPr lang="en-US" sz="1800" b="1" dirty="0"/>
              <a:t> </a:t>
            </a:r>
            <a:r>
              <a:rPr lang="en-US" sz="1800" b="1" dirty="0" err="1"/>
              <a:t>pemilik</a:t>
            </a:r>
            <a:r>
              <a:rPr lang="en-US" sz="1800" b="1" dirty="0"/>
              <a:t> </a:t>
            </a:r>
            <a:r>
              <a:rPr lang="en-US" sz="1800" b="1" dirty="0" err="1"/>
              <a:t>bengkil</a:t>
            </a:r>
            <a:r>
              <a:rPr lang="en-US" sz="1800" b="1" dirty="0"/>
              <a:t> </a:t>
            </a:r>
            <a:r>
              <a:rPr lang="en-US" sz="1800" b="1" dirty="0" err="1"/>
              <a:t>tersebut</a:t>
            </a:r>
            <a:r>
              <a:rPr lang="en-US" sz="1800" b="1" dirty="0"/>
              <a:t> </a:t>
            </a:r>
            <a:r>
              <a:rPr lang="en-US" sz="1800" b="1" dirty="0" err="1"/>
              <a:t>dan</a:t>
            </a:r>
            <a:r>
              <a:rPr lang="en-US" sz="1800" b="1" dirty="0"/>
              <a:t> </a:t>
            </a:r>
            <a:r>
              <a:rPr lang="en-US" sz="1800" b="1" dirty="0" err="1"/>
              <a:t>Encik</a:t>
            </a:r>
            <a:r>
              <a:rPr lang="en-US" sz="1800" b="1" dirty="0"/>
              <a:t> Muhammad </a:t>
            </a:r>
            <a:r>
              <a:rPr lang="en-US" sz="1800" b="1" dirty="0" err="1"/>
              <a:t>Rafeil</a:t>
            </a:r>
            <a:r>
              <a:rPr lang="en-US" sz="1800" b="1" dirty="0"/>
              <a:t> Bin </a:t>
            </a:r>
            <a:r>
              <a:rPr lang="en-US" sz="1800" b="1" dirty="0" err="1"/>
              <a:t>Jemat</a:t>
            </a:r>
            <a:r>
              <a:rPr lang="en-US" sz="1800" b="1" dirty="0"/>
              <a:t> </a:t>
            </a:r>
            <a:r>
              <a:rPr lang="en-US" sz="1800" b="1" dirty="0" err="1"/>
              <a:t>ialah</a:t>
            </a:r>
            <a:r>
              <a:rPr lang="en-US" sz="1800" b="1" dirty="0"/>
              <a:t> </a:t>
            </a:r>
            <a:r>
              <a:rPr lang="en-US" sz="1800" b="1" dirty="0" err="1"/>
              <a:t>salah</a:t>
            </a:r>
            <a:r>
              <a:rPr lang="en-US" sz="1800" b="1" dirty="0"/>
              <a:t> </a:t>
            </a:r>
            <a:r>
              <a:rPr lang="en-US" sz="1800" b="1" dirty="0" err="1"/>
              <a:t>seorang</a:t>
            </a:r>
            <a:r>
              <a:rPr lang="en-US" sz="1800" b="1" dirty="0"/>
              <a:t> </a:t>
            </a:r>
            <a:r>
              <a:rPr lang="en-US" sz="1800" b="1" dirty="0" err="1"/>
              <a:t>pekerjanya</a:t>
            </a:r>
            <a:r>
              <a:rPr lang="en-US" sz="1800" b="1" dirty="0"/>
              <a:t> yang </a:t>
            </a:r>
            <a:r>
              <a:rPr lang="en-US" sz="1800" b="1" dirty="0" err="1"/>
              <a:t>telah</a:t>
            </a:r>
            <a:r>
              <a:rPr lang="en-US" sz="1800" b="1" dirty="0"/>
              <a:t> </a:t>
            </a:r>
            <a:r>
              <a:rPr lang="en-US" sz="1800" b="1" dirty="0" err="1"/>
              <a:t>membantu</a:t>
            </a:r>
            <a:r>
              <a:rPr lang="en-US" sz="1800" b="1" dirty="0"/>
              <a:t> </a:t>
            </a:r>
            <a:r>
              <a:rPr lang="en-US" sz="1800" b="1" dirty="0" err="1"/>
              <a:t>kami</a:t>
            </a:r>
            <a:r>
              <a:rPr lang="en-US" sz="1800" b="1" dirty="0"/>
              <a:t> </a:t>
            </a:r>
            <a:r>
              <a:rPr lang="en-US" sz="1800" b="1" dirty="0" err="1"/>
              <a:t>menyiapkan</a:t>
            </a:r>
            <a:r>
              <a:rPr lang="en-US" sz="1800" b="1" dirty="0"/>
              <a:t> </a:t>
            </a:r>
            <a:r>
              <a:rPr lang="en-US" sz="1800" b="1" dirty="0" err="1"/>
              <a:t>projek</a:t>
            </a:r>
            <a:r>
              <a:rPr lang="en-US" sz="1800" b="1" dirty="0"/>
              <a:t> </a:t>
            </a:r>
            <a:r>
              <a:rPr lang="en-US" sz="1800" b="1" dirty="0" err="1"/>
              <a:t>ini</a:t>
            </a:r>
            <a:r>
              <a:rPr lang="en-US" sz="1800" b="1" dirty="0" smtClean="0"/>
              <a:t>.</a:t>
            </a:r>
          </a:p>
          <a:p>
            <a:r>
              <a:rPr lang="en-US" sz="1800" b="1" dirty="0" err="1" smtClean="0"/>
              <a:t>Dijangkakan</a:t>
            </a:r>
            <a:r>
              <a:rPr lang="en-US" sz="1800" b="1" dirty="0" smtClean="0"/>
              <a:t> </a:t>
            </a:r>
            <a:r>
              <a:rPr lang="en-US" sz="1800" b="1" dirty="0" err="1"/>
              <a:t>bengkel</a:t>
            </a:r>
            <a:r>
              <a:rPr lang="en-US" sz="1800" b="1" dirty="0"/>
              <a:t> </a:t>
            </a:r>
            <a:r>
              <a:rPr lang="en-US" sz="1800" b="1" dirty="0" err="1"/>
              <a:t>ini</a:t>
            </a:r>
            <a:r>
              <a:rPr lang="en-US" sz="1800" b="1" dirty="0"/>
              <a:t> </a:t>
            </a:r>
            <a:r>
              <a:rPr lang="en-US" sz="1800" b="1" dirty="0" err="1"/>
              <a:t>akan</a:t>
            </a:r>
            <a:r>
              <a:rPr lang="en-US" sz="1800" b="1" dirty="0"/>
              <a:t> </a:t>
            </a:r>
            <a:r>
              <a:rPr lang="en-US" sz="1800" b="1" dirty="0" err="1"/>
              <a:t>membuka</a:t>
            </a:r>
            <a:r>
              <a:rPr lang="en-US" sz="1800" b="1" dirty="0"/>
              <a:t> </a:t>
            </a:r>
            <a:r>
              <a:rPr lang="en-US" sz="1800" b="1" dirty="0" err="1"/>
              <a:t>satu</a:t>
            </a:r>
            <a:r>
              <a:rPr lang="en-US" sz="1800" b="1" dirty="0"/>
              <a:t> </a:t>
            </a:r>
            <a:r>
              <a:rPr lang="en-US" sz="1800" b="1" dirty="0" err="1"/>
              <a:t>cawangan</a:t>
            </a:r>
            <a:r>
              <a:rPr lang="en-US" sz="1800" b="1" dirty="0"/>
              <a:t> </a:t>
            </a:r>
            <a:r>
              <a:rPr lang="en-US" sz="1800" b="1" dirty="0" err="1"/>
              <a:t>lagi</a:t>
            </a:r>
            <a:r>
              <a:rPr lang="en-US" sz="1800" b="1" dirty="0"/>
              <a:t> </a:t>
            </a:r>
            <a:r>
              <a:rPr lang="en-US" sz="1800" b="1" dirty="0" err="1"/>
              <a:t>di</a:t>
            </a:r>
            <a:r>
              <a:rPr lang="en-US" sz="1800" b="1" dirty="0"/>
              <a:t> </a:t>
            </a:r>
            <a:r>
              <a:rPr lang="en-US" sz="1800" b="1" dirty="0" err="1"/>
              <a:t>kawasan</a:t>
            </a:r>
            <a:r>
              <a:rPr lang="en-US" sz="1800" b="1" dirty="0"/>
              <a:t> Muar </a:t>
            </a:r>
            <a:r>
              <a:rPr lang="en-US" sz="1800" b="1" dirty="0" err="1"/>
              <a:t>dan</a:t>
            </a:r>
            <a:r>
              <a:rPr lang="en-US" sz="1800" b="1" dirty="0"/>
              <a:t> </a:t>
            </a:r>
            <a:r>
              <a:rPr lang="en-US" sz="1800" b="1" dirty="0" err="1"/>
              <a:t>menambahkan</a:t>
            </a:r>
            <a:r>
              <a:rPr lang="en-US" sz="1800" b="1" dirty="0"/>
              <a:t> </a:t>
            </a:r>
            <a:r>
              <a:rPr lang="en-US" sz="1800" b="1" dirty="0" err="1"/>
              <a:t>lagi</a:t>
            </a:r>
            <a:r>
              <a:rPr lang="en-US" sz="1800" b="1" dirty="0"/>
              <a:t> </a:t>
            </a:r>
            <a:r>
              <a:rPr lang="en-US" sz="1800" b="1" dirty="0" err="1"/>
              <a:t>pekerjanya</a:t>
            </a:r>
            <a:r>
              <a:rPr lang="en-US" sz="1800" b="1" dirty="0"/>
              <a:t>.</a:t>
            </a:r>
            <a:endParaRPr lang="ms-MY" sz="1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LANGKAH KERJA</a:t>
            </a:r>
            <a:endParaRPr lang="ms-MY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b="1" dirty="0" err="1"/>
              <a:t>Memilih</a:t>
            </a:r>
            <a:r>
              <a:rPr lang="en-US" sz="2400" b="1" dirty="0"/>
              <a:t> </a:t>
            </a:r>
            <a:r>
              <a:rPr lang="en-US" sz="2400" b="1" dirty="0" err="1"/>
              <a:t>bahan</a:t>
            </a:r>
            <a:r>
              <a:rPr lang="en-US" sz="2400" b="1" dirty="0"/>
              <a:t> </a:t>
            </a:r>
            <a:r>
              <a:rPr lang="en-US" sz="2400" b="1" dirty="0" err="1"/>
              <a:t>kerja</a:t>
            </a:r>
            <a:r>
              <a:rPr lang="en-US" sz="2400" b="1" dirty="0"/>
              <a:t> yang </a:t>
            </a:r>
            <a:r>
              <a:rPr lang="en-US" sz="2400" b="1" dirty="0" err="1"/>
              <a:t>dikehendaki</a:t>
            </a:r>
            <a:r>
              <a:rPr lang="en-US" sz="2400" b="1" dirty="0"/>
              <a:t> </a:t>
            </a:r>
            <a:r>
              <a:rPr lang="en-US" sz="2400" b="1" dirty="0" err="1"/>
              <a:t>dan</a:t>
            </a:r>
            <a:r>
              <a:rPr lang="en-US" sz="2400" b="1" dirty="0"/>
              <a:t> </a:t>
            </a:r>
            <a:r>
              <a:rPr lang="en-US" sz="2400" b="1" dirty="0" err="1"/>
              <a:t>sesuai</a:t>
            </a:r>
            <a:r>
              <a:rPr lang="en-US" sz="2400" b="1" dirty="0"/>
              <a:t>.</a:t>
            </a:r>
            <a:endParaRPr lang="ms-MY" sz="2400" dirty="0"/>
          </a:p>
          <a:p>
            <a:r>
              <a:rPr lang="en-US" sz="2400" b="1" dirty="0" err="1"/>
              <a:t>Membersihkan</a:t>
            </a:r>
            <a:r>
              <a:rPr lang="en-US" sz="2400" b="1" dirty="0"/>
              <a:t> </a:t>
            </a:r>
            <a:r>
              <a:rPr lang="en-US" sz="2400" b="1" dirty="0" err="1"/>
              <a:t>bahan</a:t>
            </a:r>
            <a:r>
              <a:rPr lang="en-US" sz="2400" b="1" dirty="0"/>
              <a:t> </a:t>
            </a:r>
            <a:r>
              <a:rPr lang="en-US" sz="2400" b="1" dirty="0" err="1"/>
              <a:t>kerja</a:t>
            </a:r>
            <a:r>
              <a:rPr lang="en-US" sz="2400" b="1" dirty="0"/>
              <a:t> </a:t>
            </a:r>
            <a:r>
              <a:rPr lang="en-US" sz="2400" b="1" dirty="0" err="1"/>
              <a:t>serta</a:t>
            </a:r>
            <a:r>
              <a:rPr lang="en-US" sz="2400" b="1" dirty="0"/>
              <a:t> </a:t>
            </a:r>
            <a:r>
              <a:rPr lang="en-US" sz="2400" b="1" dirty="0" err="1"/>
              <a:t>menanda</a:t>
            </a:r>
            <a:r>
              <a:rPr lang="en-US" sz="2400" b="1" dirty="0"/>
              <a:t> </a:t>
            </a:r>
            <a:r>
              <a:rPr lang="en-US" sz="2400" b="1" dirty="0" err="1"/>
              <a:t>dan</a:t>
            </a:r>
            <a:r>
              <a:rPr lang="en-US" sz="2400" b="1" dirty="0"/>
              <a:t> </a:t>
            </a:r>
            <a:r>
              <a:rPr lang="en-US" sz="2400" b="1" dirty="0" err="1"/>
              <a:t>memotong</a:t>
            </a:r>
            <a:r>
              <a:rPr lang="en-US" sz="2400" b="1" dirty="0"/>
              <a:t>.</a:t>
            </a:r>
            <a:endParaRPr lang="ms-MY" sz="2400" dirty="0"/>
          </a:p>
          <a:p>
            <a:r>
              <a:rPr lang="en-US" sz="2400" b="1" dirty="0" err="1"/>
              <a:t>Menguanakan</a:t>
            </a:r>
            <a:r>
              <a:rPr lang="en-US" sz="2400" b="1" dirty="0"/>
              <a:t> </a:t>
            </a:r>
            <a:r>
              <a:rPr lang="en-US" sz="2400" b="1" dirty="0" err="1"/>
              <a:t>mesin</a:t>
            </a:r>
            <a:r>
              <a:rPr lang="en-US" sz="2400" b="1" dirty="0"/>
              <a:t> </a:t>
            </a:r>
            <a:r>
              <a:rPr lang="en-US" sz="2400" b="1" dirty="0" err="1"/>
              <a:t>kimpalan</a:t>
            </a:r>
            <a:r>
              <a:rPr lang="en-US" sz="2400" b="1" dirty="0"/>
              <a:t> MIG </a:t>
            </a:r>
            <a:r>
              <a:rPr lang="en-US" sz="2400" b="1" dirty="0" err="1"/>
              <a:t>terhadap</a:t>
            </a:r>
            <a:r>
              <a:rPr lang="en-US" sz="2400" b="1" dirty="0"/>
              <a:t> </a:t>
            </a:r>
            <a:r>
              <a:rPr lang="en-US" sz="2400" b="1" dirty="0" err="1"/>
              <a:t>bahan</a:t>
            </a:r>
            <a:r>
              <a:rPr lang="en-US" sz="2400" b="1" dirty="0"/>
              <a:t> </a:t>
            </a:r>
            <a:r>
              <a:rPr lang="en-US" sz="2400" b="1" dirty="0" err="1" smtClean="0"/>
              <a:t>kerja</a:t>
            </a:r>
            <a:r>
              <a:rPr lang="en-US" sz="2400" b="1" dirty="0" smtClean="0"/>
              <a:t>.</a:t>
            </a:r>
          </a:p>
          <a:p>
            <a:r>
              <a:rPr lang="en-US" sz="2400" b="1" dirty="0" smtClean="0"/>
              <a:t> </a:t>
            </a:r>
            <a:r>
              <a:rPr lang="en-US" sz="2400" b="1" dirty="0" err="1"/>
              <a:t>Membengkokkan</a:t>
            </a:r>
            <a:r>
              <a:rPr lang="en-US" sz="2400" b="1" dirty="0"/>
              <a:t> </a:t>
            </a:r>
            <a:r>
              <a:rPr lang="en-US" sz="2400" b="1" dirty="0" err="1"/>
              <a:t>besi</a:t>
            </a:r>
            <a:r>
              <a:rPr lang="en-US" sz="2400" b="1" dirty="0"/>
              <a:t> </a:t>
            </a:r>
            <a:r>
              <a:rPr lang="en-US" sz="2400" b="1" dirty="0" err="1"/>
              <a:t>menggunakan</a:t>
            </a:r>
            <a:r>
              <a:rPr lang="en-US" sz="2400" b="1" dirty="0"/>
              <a:t> </a:t>
            </a:r>
            <a:r>
              <a:rPr lang="en-US" sz="2400" b="1" dirty="0" err="1"/>
              <a:t>alat</a:t>
            </a:r>
            <a:r>
              <a:rPr lang="en-US" sz="2400" b="1" dirty="0"/>
              <a:t>  </a:t>
            </a:r>
            <a:r>
              <a:rPr lang="en-US" sz="2400" b="1" dirty="0" err="1"/>
              <a:t>pembengkok</a:t>
            </a:r>
            <a:r>
              <a:rPr lang="en-US" sz="2400" b="1" dirty="0"/>
              <a:t> </a:t>
            </a:r>
            <a:r>
              <a:rPr lang="en-US" sz="2400" b="1" dirty="0" err="1"/>
              <a:t>untuk</a:t>
            </a:r>
            <a:r>
              <a:rPr lang="en-US" sz="2400" b="1" dirty="0"/>
              <a:t> </a:t>
            </a:r>
            <a:r>
              <a:rPr lang="en-US" sz="2400" b="1" dirty="0" err="1"/>
              <a:t>membuat</a:t>
            </a:r>
            <a:r>
              <a:rPr lang="en-US" sz="2400" b="1" dirty="0"/>
              <a:t> </a:t>
            </a:r>
            <a:r>
              <a:rPr lang="en-US" sz="2400" b="1" dirty="0" err="1"/>
              <a:t>tempat</a:t>
            </a:r>
            <a:r>
              <a:rPr lang="en-US" sz="2400" b="1" dirty="0"/>
              <a:t> </a:t>
            </a:r>
            <a:r>
              <a:rPr lang="en-US" sz="2400" b="1" dirty="0" err="1"/>
              <a:t>pemegang</a:t>
            </a:r>
            <a:r>
              <a:rPr lang="en-US" sz="2400" b="1" dirty="0"/>
              <a:t> </a:t>
            </a:r>
            <a:r>
              <a:rPr lang="en-US" sz="2400" b="1" dirty="0" err="1"/>
              <a:t>kerusi</a:t>
            </a:r>
            <a:r>
              <a:rPr lang="en-US" sz="2400" b="1" dirty="0"/>
              <a:t>.</a:t>
            </a:r>
            <a:endParaRPr lang="ms-MY" sz="2400" dirty="0"/>
          </a:p>
          <a:p>
            <a:r>
              <a:rPr lang="en-US" sz="2400" b="1" dirty="0" err="1"/>
              <a:t>Proses</a:t>
            </a:r>
            <a:r>
              <a:rPr lang="en-US" sz="2400" b="1" dirty="0"/>
              <a:t> </a:t>
            </a:r>
            <a:r>
              <a:rPr lang="en-US" sz="2400" b="1" dirty="0" err="1"/>
              <a:t>akhir</a:t>
            </a:r>
            <a:r>
              <a:rPr lang="en-US" sz="2400" b="1" dirty="0"/>
              <a:t> </a:t>
            </a:r>
            <a:r>
              <a:rPr lang="en-US" sz="2400" b="1" dirty="0" err="1"/>
              <a:t>ialah</a:t>
            </a:r>
            <a:r>
              <a:rPr lang="en-US" sz="2400" b="1" dirty="0"/>
              <a:t> </a:t>
            </a:r>
            <a:r>
              <a:rPr lang="en-US" sz="2400" b="1" dirty="0" err="1"/>
              <a:t>menggunakan</a:t>
            </a:r>
            <a:r>
              <a:rPr lang="en-US" sz="2400" b="1" dirty="0"/>
              <a:t> </a:t>
            </a:r>
            <a:r>
              <a:rPr lang="en-US" sz="2400" b="1" dirty="0" err="1"/>
              <a:t>grende</a:t>
            </a:r>
            <a:r>
              <a:rPr lang="en-US" sz="2400" b="1" dirty="0"/>
              <a:t> </a:t>
            </a:r>
            <a:r>
              <a:rPr lang="en-US" sz="2400" b="1" dirty="0" err="1"/>
              <a:t>untuk</a:t>
            </a:r>
            <a:r>
              <a:rPr lang="en-US" sz="2400" b="1" dirty="0"/>
              <a:t> </a:t>
            </a:r>
            <a:r>
              <a:rPr lang="en-US" sz="2400" b="1" dirty="0" err="1"/>
              <a:t>meratakan</a:t>
            </a:r>
            <a:r>
              <a:rPr lang="en-US" sz="2400" b="1" dirty="0"/>
              <a:t> </a:t>
            </a:r>
            <a:r>
              <a:rPr lang="en-US" sz="2400" b="1" dirty="0" err="1"/>
              <a:t>tempat</a:t>
            </a:r>
            <a:r>
              <a:rPr lang="en-US" sz="2400" b="1" dirty="0"/>
              <a:t> yang </a:t>
            </a:r>
            <a:r>
              <a:rPr lang="en-US" sz="2400" b="1" dirty="0" err="1"/>
              <a:t>dikimpal</a:t>
            </a:r>
            <a:r>
              <a:rPr lang="en-US" sz="2400" b="1" dirty="0"/>
              <a:t> </a:t>
            </a:r>
            <a:r>
              <a:rPr lang="en-US" sz="2400" b="1" dirty="0" err="1"/>
              <a:t>dan</a:t>
            </a:r>
            <a:r>
              <a:rPr lang="en-US" sz="2400" b="1" dirty="0"/>
              <a:t> </a:t>
            </a:r>
            <a:r>
              <a:rPr lang="en-US" sz="2400" b="1" dirty="0" err="1"/>
              <a:t>tempat</a:t>
            </a:r>
            <a:r>
              <a:rPr lang="en-US" sz="2400" b="1" dirty="0"/>
              <a:t> yang </a:t>
            </a:r>
            <a:r>
              <a:rPr lang="en-US" sz="2400" b="1" dirty="0" err="1"/>
              <a:t>di</a:t>
            </a:r>
            <a:r>
              <a:rPr lang="en-US" sz="2400" b="1" dirty="0"/>
              <a:t> </a:t>
            </a:r>
            <a:r>
              <a:rPr lang="en-US" sz="2400" b="1" dirty="0" err="1"/>
              <a:t>potong</a:t>
            </a:r>
            <a:r>
              <a:rPr lang="en-US" sz="2400" b="1" dirty="0"/>
              <a:t>  </a:t>
            </a:r>
            <a:r>
              <a:rPr lang="en-US" sz="2400" b="1" dirty="0" err="1"/>
              <a:t>untuk</a:t>
            </a:r>
            <a:r>
              <a:rPr lang="en-US" sz="2400" b="1" dirty="0"/>
              <a:t> </a:t>
            </a:r>
            <a:r>
              <a:rPr lang="en-US" sz="2400" b="1" dirty="0" err="1"/>
              <a:t>menampakkan</a:t>
            </a:r>
            <a:r>
              <a:rPr lang="en-US" sz="2400" b="1" dirty="0"/>
              <a:t> </a:t>
            </a:r>
            <a:r>
              <a:rPr lang="en-US" sz="2400" b="1" dirty="0" err="1"/>
              <a:t>bahan</a:t>
            </a:r>
            <a:r>
              <a:rPr lang="en-US" sz="2400" b="1" dirty="0"/>
              <a:t> </a:t>
            </a:r>
            <a:r>
              <a:rPr lang="en-US" sz="2400" b="1" dirty="0" err="1"/>
              <a:t>kerja</a:t>
            </a:r>
            <a:r>
              <a:rPr lang="en-US" sz="2400" b="1" dirty="0"/>
              <a:t> yang </a:t>
            </a:r>
            <a:r>
              <a:rPr lang="en-US" sz="2400" b="1" dirty="0" err="1"/>
              <a:t>kemas</a:t>
            </a:r>
            <a:r>
              <a:rPr lang="en-US" sz="2400" b="1" dirty="0"/>
              <a:t>.</a:t>
            </a:r>
            <a:endParaRPr lang="ms-MY" sz="2400" dirty="0"/>
          </a:p>
          <a:p>
            <a:endParaRPr lang="ms-MY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TEMURAMAH</a:t>
            </a:r>
            <a:endParaRPr lang="ms-MY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1800" dirty="0" err="1" smtClean="0"/>
              <a:t>Bengkel</a:t>
            </a:r>
            <a:r>
              <a:rPr lang="en-US" sz="1800" dirty="0" smtClean="0"/>
              <a:t> </a:t>
            </a:r>
            <a:r>
              <a:rPr lang="en-US" sz="1800" dirty="0" err="1" smtClean="0"/>
              <a:t>ini</a:t>
            </a:r>
            <a:r>
              <a:rPr lang="en-US" sz="1800" dirty="0" smtClean="0"/>
              <a:t> </a:t>
            </a:r>
            <a:r>
              <a:rPr lang="en-US" sz="1800" dirty="0" err="1" smtClean="0"/>
              <a:t>telah</a:t>
            </a:r>
            <a:r>
              <a:rPr lang="en-US" sz="1800" dirty="0" smtClean="0"/>
              <a:t> </a:t>
            </a:r>
            <a:r>
              <a:rPr lang="en-US" sz="1800" dirty="0" err="1" smtClean="0"/>
              <a:t>ditubuhkan</a:t>
            </a:r>
            <a:r>
              <a:rPr lang="en-US" sz="1800" dirty="0" smtClean="0"/>
              <a:t> </a:t>
            </a:r>
            <a:r>
              <a:rPr lang="en-US" sz="1800" dirty="0" err="1" smtClean="0"/>
              <a:t>selama</a:t>
            </a:r>
            <a:r>
              <a:rPr lang="en-US" sz="1800" dirty="0" smtClean="0"/>
              <a:t> 7 </a:t>
            </a:r>
            <a:r>
              <a:rPr lang="en-US" sz="1800" dirty="0" err="1" smtClean="0"/>
              <a:t>tahun</a:t>
            </a:r>
            <a:r>
              <a:rPr lang="en-US" sz="1800" dirty="0" smtClean="0"/>
              <a:t> </a:t>
            </a:r>
            <a:r>
              <a:rPr lang="en-US" sz="1800" dirty="0" err="1" smtClean="0"/>
              <a:t>bertempat</a:t>
            </a:r>
            <a:r>
              <a:rPr lang="en-US" sz="1800" dirty="0" smtClean="0"/>
              <a:t> </a:t>
            </a:r>
            <a:r>
              <a:rPr lang="en-US" sz="1800" dirty="0" err="1" smtClean="0"/>
              <a:t>Pekan</a:t>
            </a:r>
            <a:r>
              <a:rPr lang="en-US" sz="1800" dirty="0" smtClean="0"/>
              <a:t> </a:t>
            </a:r>
            <a:r>
              <a:rPr lang="en-US" sz="1800" dirty="0" err="1" smtClean="0"/>
              <a:t>Kandang</a:t>
            </a:r>
            <a:r>
              <a:rPr lang="en-US" sz="1800" dirty="0" smtClean="0"/>
              <a:t> Melaka.</a:t>
            </a:r>
          </a:p>
          <a:p>
            <a:r>
              <a:rPr lang="en-US" sz="1800" dirty="0" err="1" smtClean="0"/>
              <a:t>Pemilik</a:t>
            </a:r>
            <a:r>
              <a:rPr lang="en-US" sz="1800" dirty="0" smtClean="0"/>
              <a:t> </a:t>
            </a:r>
            <a:r>
              <a:rPr lang="en-US" sz="1800" dirty="0" err="1" smtClean="0"/>
              <a:t>bengkel</a:t>
            </a:r>
            <a:r>
              <a:rPr lang="en-US" sz="1800" dirty="0" smtClean="0"/>
              <a:t> </a:t>
            </a:r>
            <a:r>
              <a:rPr lang="en-US" sz="1800" dirty="0" err="1" smtClean="0"/>
              <a:t>ini</a:t>
            </a:r>
            <a:r>
              <a:rPr lang="en-US" sz="1800" dirty="0" smtClean="0"/>
              <a:t> </a:t>
            </a:r>
            <a:r>
              <a:rPr lang="en-US" sz="1800" dirty="0" err="1" smtClean="0"/>
              <a:t>adalah</a:t>
            </a:r>
            <a:r>
              <a:rPr lang="en-US" sz="1800" dirty="0" smtClean="0"/>
              <a:t> </a:t>
            </a:r>
            <a:r>
              <a:rPr lang="en-US" sz="1800" dirty="0" err="1" smtClean="0"/>
              <a:t>Encik</a:t>
            </a:r>
            <a:r>
              <a:rPr lang="en-US" sz="1800" dirty="0" smtClean="0"/>
              <a:t> </a:t>
            </a:r>
            <a:r>
              <a:rPr lang="en-US" sz="1800" dirty="0" err="1" smtClean="0"/>
              <a:t>Osman</a:t>
            </a:r>
            <a:r>
              <a:rPr lang="en-US" sz="1800" dirty="0" smtClean="0"/>
              <a:t> yang </a:t>
            </a:r>
            <a:r>
              <a:rPr lang="en-US" sz="1800" dirty="0" err="1" smtClean="0"/>
              <a:t>berusia</a:t>
            </a:r>
            <a:r>
              <a:rPr lang="en-US" sz="1800" dirty="0" smtClean="0"/>
              <a:t> 50-an.</a:t>
            </a:r>
          </a:p>
          <a:p>
            <a:r>
              <a:rPr lang="en-US" sz="1800" dirty="0" err="1" smtClean="0"/>
              <a:t>Mempunyai</a:t>
            </a:r>
            <a:r>
              <a:rPr lang="en-US" sz="1800" dirty="0" smtClean="0"/>
              <a:t> </a:t>
            </a:r>
            <a:r>
              <a:rPr lang="en-US" sz="1800" dirty="0" err="1" smtClean="0"/>
              <a:t>seramai</a:t>
            </a:r>
            <a:r>
              <a:rPr lang="en-US" sz="1800" dirty="0" smtClean="0"/>
              <a:t> 3 </a:t>
            </a:r>
            <a:r>
              <a:rPr lang="en-US" sz="1800" dirty="0" err="1" smtClean="0"/>
              <a:t>orang</a:t>
            </a:r>
            <a:r>
              <a:rPr lang="en-US" sz="1800" dirty="0" smtClean="0"/>
              <a:t> </a:t>
            </a:r>
            <a:r>
              <a:rPr lang="en-US" sz="1800" dirty="0" err="1" smtClean="0"/>
              <a:t>pekerja</a:t>
            </a:r>
            <a:r>
              <a:rPr lang="en-US" sz="1800" dirty="0" smtClean="0"/>
              <a:t> </a:t>
            </a:r>
            <a:r>
              <a:rPr lang="en-US" sz="1800" dirty="0" err="1" smtClean="0"/>
              <a:t>sendirian</a:t>
            </a:r>
            <a:r>
              <a:rPr lang="en-US" sz="1800" dirty="0" smtClean="0"/>
              <a:t>.</a:t>
            </a:r>
          </a:p>
          <a:p>
            <a:r>
              <a:rPr lang="en-US" sz="1800" dirty="0" err="1" smtClean="0"/>
              <a:t>Matlamat</a:t>
            </a:r>
            <a:r>
              <a:rPr lang="en-US" sz="1800" dirty="0"/>
              <a:t> </a:t>
            </a:r>
            <a:r>
              <a:rPr lang="en-US" sz="1800" dirty="0" err="1" smtClean="0"/>
              <a:t>bengkel</a:t>
            </a:r>
            <a:r>
              <a:rPr lang="en-US" sz="1800" dirty="0" smtClean="0"/>
              <a:t> </a:t>
            </a:r>
            <a:r>
              <a:rPr lang="en-US" sz="1800" dirty="0" err="1" smtClean="0"/>
              <a:t>ingin</a:t>
            </a:r>
            <a:r>
              <a:rPr lang="en-US" sz="1800" dirty="0" smtClean="0"/>
              <a:t> </a:t>
            </a:r>
            <a:r>
              <a:rPr lang="en-US" sz="1800" dirty="0" err="1" smtClean="0"/>
              <a:t>membuka</a:t>
            </a:r>
            <a:r>
              <a:rPr lang="en-US" sz="1800" dirty="0" smtClean="0"/>
              <a:t> </a:t>
            </a:r>
            <a:r>
              <a:rPr lang="en-US" sz="1800" dirty="0" err="1" smtClean="0"/>
              <a:t>cawangan</a:t>
            </a:r>
            <a:r>
              <a:rPr lang="en-US" sz="1800" dirty="0" smtClean="0"/>
              <a:t>  </a:t>
            </a:r>
            <a:r>
              <a:rPr lang="en-US" sz="1800" dirty="0" err="1" smtClean="0"/>
              <a:t>di</a:t>
            </a:r>
            <a:r>
              <a:rPr lang="en-US" sz="1800" dirty="0" smtClean="0"/>
              <a:t> Muar.</a:t>
            </a:r>
          </a:p>
          <a:p>
            <a:pPr>
              <a:buNone/>
            </a:pPr>
            <a:endParaRPr lang="en-US" sz="1800" dirty="0" smtClean="0"/>
          </a:p>
          <a:p>
            <a:endParaRPr lang="ms-MY" sz="1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KESIMPULAN</a:t>
            </a:r>
            <a:endParaRPr lang="ms-MY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dirty="0" smtClean="0"/>
              <a:t>KEBAIKAN</a:t>
            </a:r>
          </a:p>
          <a:p>
            <a:r>
              <a:rPr lang="en-US" sz="1800" dirty="0" err="1" smtClean="0"/>
              <a:t>Dapat</a:t>
            </a:r>
            <a:r>
              <a:rPr lang="en-US" sz="1800" dirty="0" smtClean="0"/>
              <a:t> </a:t>
            </a:r>
            <a:r>
              <a:rPr lang="en-US" sz="1800" dirty="0" err="1" smtClean="0"/>
              <a:t>mempelajari</a:t>
            </a:r>
            <a:r>
              <a:rPr lang="en-US" sz="1800" dirty="0" smtClean="0"/>
              <a:t> </a:t>
            </a:r>
            <a:r>
              <a:rPr lang="en-US" sz="1800" dirty="0" err="1" smtClean="0"/>
              <a:t>cara-cara</a:t>
            </a:r>
            <a:r>
              <a:rPr lang="en-US" sz="1800" dirty="0" smtClean="0"/>
              <a:t> </a:t>
            </a:r>
            <a:r>
              <a:rPr lang="en-US" sz="1800" dirty="0" err="1" smtClean="0"/>
              <a:t>mengimpal</a:t>
            </a:r>
            <a:r>
              <a:rPr lang="en-US" sz="1800" dirty="0" smtClean="0"/>
              <a:t> MIG	 </a:t>
            </a:r>
            <a:r>
              <a:rPr lang="en-US" sz="1800" dirty="0" err="1" smtClean="0"/>
              <a:t>dengan</a:t>
            </a:r>
            <a:r>
              <a:rPr lang="en-US" sz="1800" dirty="0" smtClean="0"/>
              <a:t> </a:t>
            </a:r>
            <a:r>
              <a:rPr lang="en-US" sz="1800" dirty="0" err="1" smtClean="0"/>
              <a:t>teknik</a:t>
            </a:r>
            <a:r>
              <a:rPr lang="en-US" sz="1800" dirty="0" smtClean="0"/>
              <a:t> yang </a:t>
            </a:r>
            <a:r>
              <a:rPr lang="en-US" sz="1800" dirty="0" err="1" smtClean="0"/>
              <a:t>betul</a:t>
            </a:r>
            <a:r>
              <a:rPr lang="en-US" sz="1800" dirty="0" smtClean="0"/>
              <a:t>.</a:t>
            </a:r>
          </a:p>
          <a:p>
            <a:r>
              <a:rPr lang="en-US" sz="1800" dirty="0" err="1" smtClean="0"/>
              <a:t>Mengetahui</a:t>
            </a:r>
            <a:r>
              <a:rPr lang="en-US" sz="1800" dirty="0" smtClean="0"/>
              <a:t> </a:t>
            </a:r>
            <a:r>
              <a:rPr lang="en-US" sz="1800" dirty="0" err="1" smtClean="0"/>
              <a:t>apa</a:t>
            </a:r>
            <a:r>
              <a:rPr lang="en-US" sz="1800" dirty="0" smtClean="0"/>
              <a:t> </a:t>
            </a:r>
            <a:r>
              <a:rPr lang="en-US" sz="1800" dirty="0" err="1" smtClean="0"/>
              <a:t>itu</a:t>
            </a:r>
            <a:r>
              <a:rPr lang="en-US" sz="1800" dirty="0" smtClean="0"/>
              <a:t> </a:t>
            </a:r>
            <a:r>
              <a:rPr lang="en-US" sz="1800" dirty="0" err="1" smtClean="0"/>
              <a:t>kimpalan</a:t>
            </a:r>
            <a:r>
              <a:rPr lang="en-US" sz="1800" dirty="0" smtClean="0"/>
              <a:t> MIG.</a:t>
            </a:r>
          </a:p>
          <a:p>
            <a:r>
              <a:rPr lang="en-US" sz="1800" dirty="0" err="1" smtClean="0"/>
              <a:t>Dapat</a:t>
            </a:r>
            <a:r>
              <a:rPr lang="en-US" sz="1800" dirty="0" smtClean="0"/>
              <a:t> </a:t>
            </a:r>
            <a:r>
              <a:rPr lang="en-US" sz="1800" dirty="0" err="1" smtClean="0"/>
              <a:t>memperluaskan</a:t>
            </a:r>
            <a:r>
              <a:rPr lang="en-US" sz="1800" dirty="0" smtClean="0"/>
              <a:t> </a:t>
            </a:r>
            <a:r>
              <a:rPr lang="en-US" sz="1800" dirty="0" err="1" smtClean="0"/>
              <a:t>lagi</a:t>
            </a:r>
            <a:r>
              <a:rPr lang="en-US" sz="1800" dirty="0" smtClean="0"/>
              <a:t> </a:t>
            </a:r>
            <a:r>
              <a:rPr lang="en-US" sz="1800" dirty="0" err="1" smtClean="0"/>
              <a:t>proses</a:t>
            </a:r>
            <a:r>
              <a:rPr lang="en-US" sz="1800" dirty="0" smtClean="0"/>
              <a:t> </a:t>
            </a:r>
            <a:r>
              <a:rPr lang="en-US" sz="1800" dirty="0" err="1" smtClean="0"/>
              <a:t>kimpalan</a:t>
            </a:r>
            <a:r>
              <a:rPr lang="en-US" sz="1800" dirty="0" smtClean="0"/>
              <a:t> MIG </a:t>
            </a:r>
            <a:r>
              <a:rPr lang="en-US" sz="1800" dirty="0" err="1" smtClean="0"/>
              <a:t>kepada</a:t>
            </a:r>
            <a:r>
              <a:rPr lang="en-US" sz="1800" dirty="0" smtClean="0"/>
              <a:t> </a:t>
            </a:r>
            <a:r>
              <a:rPr lang="en-US" sz="1800" dirty="0" err="1" smtClean="0"/>
              <a:t>generasi</a:t>
            </a:r>
            <a:r>
              <a:rPr lang="en-US" sz="1800" dirty="0" smtClean="0"/>
              <a:t> </a:t>
            </a:r>
            <a:r>
              <a:rPr lang="en-US" sz="1800" dirty="0" err="1" smtClean="0"/>
              <a:t>akan</a:t>
            </a:r>
            <a:r>
              <a:rPr lang="en-US" sz="1800" dirty="0" smtClean="0"/>
              <a:t> </a:t>
            </a:r>
            <a:r>
              <a:rPr lang="en-US" sz="1800" dirty="0" err="1" smtClean="0"/>
              <a:t>datang</a:t>
            </a:r>
            <a:r>
              <a:rPr lang="en-US" sz="1800" dirty="0" smtClean="0"/>
              <a:t>.</a:t>
            </a:r>
          </a:p>
          <a:p>
            <a:r>
              <a:rPr lang="en-US" sz="1800" dirty="0" err="1" smtClean="0"/>
              <a:t>Dapat</a:t>
            </a:r>
            <a:r>
              <a:rPr lang="en-US" sz="1800" dirty="0" smtClean="0"/>
              <a:t> </a:t>
            </a:r>
            <a:r>
              <a:rPr lang="en-US" sz="1800" dirty="0" err="1" smtClean="0"/>
              <a:t>menambahkan</a:t>
            </a:r>
            <a:r>
              <a:rPr lang="en-US" sz="1800" dirty="0" smtClean="0"/>
              <a:t> </a:t>
            </a:r>
            <a:r>
              <a:rPr lang="en-US" sz="1800" dirty="0" err="1" smtClean="0"/>
              <a:t>lagi</a:t>
            </a:r>
            <a:r>
              <a:rPr lang="en-US" sz="1800" dirty="0" smtClean="0"/>
              <a:t> </a:t>
            </a:r>
            <a:r>
              <a:rPr lang="en-US" sz="1800" dirty="0" err="1" smtClean="0"/>
              <a:t>ilmu</a:t>
            </a:r>
            <a:r>
              <a:rPr lang="en-US" sz="1800" dirty="0" smtClean="0"/>
              <a:t> </a:t>
            </a:r>
            <a:r>
              <a:rPr lang="en-US" sz="1800" dirty="0" err="1" smtClean="0"/>
              <a:t>pengetahuan</a:t>
            </a:r>
            <a:r>
              <a:rPr lang="en-US" sz="1800" dirty="0" smtClean="0"/>
              <a:t> </a:t>
            </a:r>
            <a:r>
              <a:rPr lang="en-US" sz="1800" dirty="0" err="1" smtClean="0"/>
              <a:t>mengenai</a:t>
            </a:r>
            <a:r>
              <a:rPr lang="en-US" sz="1800" dirty="0" smtClean="0"/>
              <a:t> </a:t>
            </a:r>
            <a:r>
              <a:rPr lang="en-US" sz="1800" dirty="0" err="1" smtClean="0"/>
              <a:t>kimpalan</a:t>
            </a:r>
            <a:r>
              <a:rPr lang="en-US" sz="1800" dirty="0" smtClean="0"/>
              <a:t> MIG </a:t>
            </a:r>
            <a:r>
              <a:rPr lang="en-US" sz="1800" dirty="0" err="1" smtClean="0"/>
              <a:t>kepada</a:t>
            </a:r>
            <a:r>
              <a:rPr lang="en-US" sz="1800" dirty="0" smtClean="0"/>
              <a:t> </a:t>
            </a:r>
            <a:r>
              <a:rPr lang="en-US" sz="1800" dirty="0" err="1" smtClean="0"/>
              <a:t>para</a:t>
            </a:r>
            <a:r>
              <a:rPr lang="en-US" sz="1800" dirty="0" smtClean="0"/>
              <a:t> </a:t>
            </a:r>
            <a:r>
              <a:rPr lang="en-US" sz="1800" dirty="0" err="1" smtClean="0"/>
              <a:t>pelajar</a:t>
            </a:r>
            <a:r>
              <a:rPr lang="en-US" sz="1800" dirty="0" smtClean="0"/>
              <a:t>.</a:t>
            </a:r>
          </a:p>
          <a:p>
            <a:endParaRPr lang="en-US" sz="1800" dirty="0"/>
          </a:p>
          <a:p>
            <a:r>
              <a:rPr lang="en-US" sz="2000" dirty="0" smtClean="0"/>
              <a:t>MASALAH YANG DIHADAPI</a:t>
            </a:r>
          </a:p>
          <a:p>
            <a:r>
              <a:rPr lang="en-US" sz="1800" dirty="0" smtClean="0"/>
              <a:t>Kos yang </a:t>
            </a:r>
            <a:r>
              <a:rPr lang="en-US" sz="1800" dirty="0" err="1" smtClean="0"/>
              <a:t>tinggi</a:t>
            </a:r>
            <a:endParaRPr lang="en-US" sz="1800" dirty="0" smtClean="0"/>
          </a:p>
          <a:p>
            <a:r>
              <a:rPr lang="en-US" sz="1800" dirty="0" err="1" smtClean="0"/>
              <a:t>Perlu</a:t>
            </a:r>
            <a:r>
              <a:rPr lang="en-US" sz="1800" dirty="0" smtClean="0"/>
              <a:t> </a:t>
            </a:r>
            <a:r>
              <a:rPr lang="en-US" sz="1800" dirty="0" err="1" smtClean="0"/>
              <a:t>mempunyai</a:t>
            </a:r>
            <a:r>
              <a:rPr lang="en-US" sz="1800" dirty="0" smtClean="0"/>
              <a:t> </a:t>
            </a:r>
            <a:r>
              <a:rPr lang="en-US" sz="1800" dirty="0" err="1" smtClean="0"/>
              <a:t>kemahiran</a:t>
            </a:r>
            <a:r>
              <a:rPr lang="en-US" sz="1800" dirty="0" smtClean="0"/>
              <a:t> yang </a:t>
            </a:r>
            <a:r>
              <a:rPr lang="en-US" sz="1800" dirty="0" err="1" smtClean="0"/>
              <a:t>tinggi</a:t>
            </a:r>
            <a:endParaRPr lang="en-US" sz="1800" dirty="0" smtClean="0"/>
          </a:p>
          <a:p>
            <a:r>
              <a:rPr lang="en-US" sz="1800" dirty="0" err="1" smtClean="0"/>
              <a:t>Mudah</a:t>
            </a:r>
            <a:r>
              <a:rPr lang="en-US" sz="1800" dirty="0" smtClean="0"/>
              <a:t> </a:t>
            </a:r>
            <a:r>
              <a:rPr lang="en-US" sz="1800" dirty="0" err="1" smtClean="0"/>
              <a:t>berkarat</a:t>
            </a:r>
            <a:endParaRPr lang="en-US" sz="1800" dirty="0" smtClean="0"/>
          </a:p>
          <a:p>
            <a:r>
              <a:rPr lang="en-US" sz="1800" dirty="0" err="1" smtClean="0"/>
              <a:t>Mempunyai</a:t>
            </a:r>
            <a:r>
              <a:rPr lang="en-US" sz="1800" dirty="0" smtClean="0"/>
              <a:t> </a:t>
            </a:r>
            <a:r>
              <a:rPr lang="en-US" sz="1800" dirty="0" err="1" smtClean="0"/>
              <a:t>risiko</a:t>
            </a:r>
            <a:r>
              <a:rPr lang="en-US" sz="1800" dirty="0" smtClean="0"/>
              <a:t> yang </a:t>
            </a:r>
            <a:r>
              <a:rPr lang="en-US" sz="1800" dirty="0" err="1" smtClean="0"/>
              <a:t>tinggi</a:t>
            </a:r>
            <a:r>
              <a:rPr lang="en-US" sz="1800" dirty="0" smtClean="0"/>
              <a:t> </a:t>
            </a:r>
            <a:r>
              <a:rPr lang="en-US" sz="1800" dirty="0" err="1" smtClean="0"/>
              <a:t>kepada</a:t>
            </a:r>
            <a:r>
              <a:rPr lang="en-US" sz="1800" dirty="0" smtClean="0"/>
              <a:t> </a:t>
            </a:r>
            <a:r>
              <a:rPr lang="en-US" sz="1800" dirty="0" err="1" smtClean="0"/>
              <a:t>pengguna</a:t>
            </a:r>
            <a:r>
              <a:rPr lang="en-US" sz="1800" dirty="0" smtClean="0"/>
              <a:t>.</a:t>
            </a:r>
          </a:p>
          <a:p>
            <a:pPr>
              <a:buNone/>
            </a:pPr>
            <a:r>
              <a:rPr lang="en-US" sz="1800" dirty="0" smtClean="0"/>
              <a:t>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	</a:t>
            </a:r>
            <a:r>
              <a:rPr lang="en-US" dirty="0" smtClean="0"/>
              <a:t>LAMPIRAN</a:t>
            </a:r>
            <a:endParaRPr lang="ms-MY" dirty="0"/>
          </a:p>
        </p:txBody>
      </p:sp>
      <p:pic>
        <p:nvPicPr>
          <p:cNvPr id="1026" name="Picture 2" descr="DSC0047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8596" y="1428736"/>
            <a:ext cx="3929090" cy="24288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3" descr="DSC00470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72000" y="1500174"/>
            <a:ext cx="4038600" cy="23764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8" name="Picture 4" descr="DSC00469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071802" y="4000504"/>
            <a:ext cx="3143272" cy="27146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67</TotalTime>
  <Words>277</Words>
  <Application>Microsoft Office PowerPoint</Application>
  <PresentationFormat>On-screen Show (4:3)</PresentationFormat>
  <Paragraphs>54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KIMPALAN MIG</vt:lpstr>
      <vt:lpstr>PENGENALAN </vt:lpstr>
      <vt:lpstr>Slide 3</vt:lpstr>
      <vt:lpstr>PENGENALAN SYARIKAT</vt:lpstr>
      <vt:lpstr>LANGKAH KERJA</vt:lpstr>
      <vt:lpstr>TEMURAMAH</vt:lpstr>
      <vt:lpstr>KESIMPULAN</vt:lpstr>
      <vt:lpstr> LAMPIRAN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KIMPALAN MIG</dc:title>
  <dc:creator>asyraf</dc:creator>
  <cp:lastModifiedBy>asyraf</cp:lastModifiedBy>
  <cp:revision>7</cp:revision>
  <dcterms:created xsi:type="dcterms:W3CDTF">2010-04-07T17:33:21Z</dcterms:created>
  <dcterms:modified xsi:type="dcterms:W3CDTF">2010-04-07T18:41:02Z</dcterms:modified>
</cp:coreProperties>
</file>